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perevod.spb@spbu.ru</a:t>
            </a: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/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Инновационные технологии в переводе. Автоматизированные системы перевода</a:t>
            </a:r>
            <a:endParaRPr lang="ru-RU" sz="2000" b="1" dirty="0">
              <a:solidFill>
                <a:srgbClr val="B4340E"/>
              </a:solidFill>
              <a:latin typeface="HelveticaNeueCyr" panose="02000503040000020004" pitchFamily="50" charset="-52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16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контактных часов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4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034683"/>
              </p:ext>
            </p:extLst>
          </p:nvPr>
        </p:nvGraphicFramePr>
        <p:xfrm>
          <a:off x="586410" y="2088000"/>
          <a:ext cx="11151703" cy="336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xmlns="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xmlns="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xmlns="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xmlns="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Интернет-ресурсы в работе переводчика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Машинный перевод и редактирование текста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Корпусные технологии и переводческая память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Облачные технологии в работе переводчика и средства автоматизации проектов 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  <a:p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74</Words>
  <Application>Microsoft Office PowerPoint</Application>
  <PresentationFormat>Широкоэкранный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HelveticaNeueCyr</vt:lpstr>
      <vt:lpstr>Times New Roman</vt:lpstr>
      <vt:lpstr>Тема Office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42</cp:revision>
  <dcterms:created xsi:type="dcterms:W3CDTF">2018-04-16T18:18:47Z</dcterms:created>
  <dcterms:modified xsi:type="dcterms:W3CDTF">2023-08-29T11:05:21Z</dcterms:modified>
</cp:coreProperties>
</file>