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29.08.23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000"/>
            <a:ext cx="10373139" cy="7527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Инновационные технологии в переводе. Машинный перевод и постредактирование</a:t>
            </a:r>
            <a:endParaRPr lang="ru-RU" sz="2000" b="1" dirty="0">
              <a:solidFill>
                <a:srgbClr val="B4340E"/>
              </a:solidFill>
              <a:latin typeface="HelveticaNeueCyr" panose="02000503040000020004" pitchFamily="50" charset="-52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16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контактных часов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(всего 72 часа), </a:t>
            </a: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547728"/>
              </p:ext>
            </p:extLst>
          </p:nvPr>
        </p:nvGraphicFramePr>
        <p:xfrm>
          <a:off x="586410" y="2088000"/>
          <a:ext cx="11151703" cy="327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xmlns="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xmlns="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xmlns="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xmlns="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Машинный перевод, ключевые даты и основные проблемы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Процесс машинного перевода (разработка и эволюция алгоритмов). Алгоритмы машинного перевода, проблемы и их решение в различных системах машинного перевода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Типы МП, применимый тип МП. Интеграция МП и ТМ в редакторе, как работать с “коктейлем” из ТМ- и МП-сегментов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Оценка качества перевода до постредактирования. (применимость: типы текстов и тематики, возможные для постредактирования).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Критерии, предредактирование и контролируемый язык. 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perevod.spb@spbu.ru</a:t>
            </a: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/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01576"/>
              </p:ext>
            </p:extLst>
          </p:nvPr>
        </p:nvGraphicFramePr>
        <p:xfrm>
          <a:off x="586410" y="1512000"/>
          <a:ext cx="1115170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xmlns="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xmlns="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xmlns="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xmlns="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111461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Постредактирование МП: уровни. Неправильное постредактирование: недостаточное, излишнее, </a:t>
                      </a:r>
                      <a:r>
                        <a:rPr lang="ru-RU" sz="16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псевдопостредактирование</a:t>
                      </a:r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. Инструкции постредактированию МП. Стратегии постредактирования МП. Средства оценки производительности и методы оплаты труда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6925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HelveticaNeueCyr" panose="02000503040000020004"/>
                          <a:ea typeface="+mn-ea"/>
                          <a:cs typeface="+mn-cs"/>
                        </a:rPr>
                        <a:t>Постредактирование для общетехнических текстов, русский/ английский: особенности, разбор, анализ (сравнение исходного текста, результата МП, результата постредактирования, «идеального перевода»).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8608888"/>
                  </a:ext>
                </a:extLst>
              </a:tr>
              <a:tr h="4707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</a:t>
                      </a:r>
                      <a:r>
                        <a:rPr lang="ru-RU" sz="1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 аттестация</a:t>
                      </a:r>
                      <a:endParaRPr lang="ru-RU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0304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209</Words>
  <Application>Microsoft Office PowerPoint</Application>
  <PresentationFormat>Широкоэкранный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43</cp:revision>
  <dcterms:created xsi:type="dcterms:W3CDTF">2018-04-16T18:18:47Z</dcterms:created>
  <dcterms:modified xsi:type="dcterms:W3CDTF">2023-08-29T11:11:33Z</dcterms:modified>
</cp:coreProperties>
</file>