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340E"/>
    <a:srgbClr val="96340E"/>
    <a:srgbClr val="A834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52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90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2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98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55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34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71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54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62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9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27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66E07-DE74-46A3-A039-B2DAC13BFC94}" type="datetimeFigureOut">
              <a:rPr lang="ru-RU" smtClean="0"/>
              <a:t>12.03.2023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43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4000"/>
            <a:ext cx="10770704" cy="129944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B4340E"/>
                </a:solidFill>
                <a:latin typeface="HelveticaNeueCyr" panose="02000503040000020004" pitchFamily="50" charset="-52"/>
                <a:ea typeface="+mj-ea"/>
                <a:cs typeface="+mj-cs"/>
              </a:rPr>
              <a:t>Синхронный перевод и межкультурная коммуникация. Третья ступень</a:t>
            </a:r>
          </a:p>
          <a:p>
            <a:pPr marL="0" indent="0" algn="ctr">
              <a:buNone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32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контактных часа (всего 72 часа), </a:t>
            </a:r>
            <a:r>
              <a:rPr lang="ru-RU" sz="1600" b="1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8</a:t>
            </a:r>
            <a:r>
              <a:rPr lang="ru-RU" sz="160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занятий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HelveticaNeueCyr" panose="02000503040000020004" pitchFamily="50" charset="-52"/>
            </a:endParaRPr>
          </a:p>
          <a:p>
            <a:pPr marL="0" indent="0" algn="ctr">
              <a:buNone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Тематика модуля приведена в качестве примера. Конкретный набор тем выбирается преподавателем в зависимости от уровня и области интересов группы.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467848-3054-423F-9B49-D33038E7B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170583"/>
              </p:ext>
            </p:extLst>
          </p:nvPr>
        </p:nvGraphicFramePr>
        <p:xfrm>
          <a:off x="586410" y="2772000"/>
          <a:ext cx="11151703" cy="1280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764">
                  <a:extLst>
                    <a:ext uri="{9D8B030D-6E8A-4147-A177-3AD203B41FA5}">
                      <a16:colId xmlns:a16="http://schemas.microsoft.com/office/drawing/2014/main" val="3839369282"/>
                    </a:ext>
                  </a:extLst>
                </a:gridCol>
                <a:gridCol w="6246888">
                  <a:extLst>
                    <a:ext uri="{9D8B030D-6E8A-4147-A177-3AD203B41FA5}">
                      <a16:colId xmlns:a16="http://schemas.microsoft.com/office/drawing/2014/main" val="215464196"/>
                    </a:ext>
                  </a:extLst>
                </a:gridCol>
                <a:gridCol w="1417673">
                  <a:extLst>
                    <a:ext uri="{9D8B030D-6E8A-4147-A177-3AD203B41FA5}">
                      <a16:colId xmlns:a16="http://schemas.microsoft.com/office/drawing/2014/main" val="3047051840"/>
                    </a:ext>
                  </a:extLst>
                </a:gridCol>
                <a:gridCol w="2632378">
                  <a:extLst>
                    <a:ext uri="{9D8B030D-6E8A-4147-A177-3AD203B41FA5}">
                      <a16:colId xmlns:a16="http://schemas.microsoft.com/office/drawing/2014/main" val="3772272816"/>
                    </a:ext>
                  </a:extLst>
                </a:gridCol>
              </a:tblGrid>
              <a:tr h="5625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Номер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Название темы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Количество  часов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Формат занятий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11461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Науки о Земле</a:t>
                      </a:r>
                      <a:r>
                        <a:rPr lang="en-US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и региональное развитие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30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9258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Итоговая аттестация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Экзамен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056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387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</TotalTime>
  <Words>102</Words>
  <Application>Microsoft Office PowerPoint</Application>
  <PresentationFormat>Широкоэкранный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HelveticaNeueCyr</vt:lpstr>
      <vt:lpstr>Тема Office</vt:lpstr>
      <vt:lpstr>Россия, г. Санкт-Петербург 6-ая линия В.О., д. 15, офис 101 +7 (812) 363-66-59 perevod.spb@spbu.ru www.perevod.spbu.ru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ГИД-ПЕРЕВОДЧИК</dc:title>
  <dc:creator>Марина Добровольская</dc:creator>
  <cp:lastModifiedBy>Анисимова Ксения</cp:lastModifiedBy>
  <cp:revision>28</cp:revision>
  <dcterms:created xsi:type="dcterms:W3CDTF">2018-04-16T18:18:47Z</dcterms:created>
  <dcterms:modified xsi:type="dcterms:W3CDTF">2023-03-12T16:15:07Z</dcterms:modified>
</cp:coreProperties>
</file>