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40E"/>
    <a:srgbClr val="96340E"/>
    <a:srgbClr val="A8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770704" cy="1299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Синхронный перевод и межкультурная коммуникация. Вторая ступень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32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Тематика модуля приведена в качестве примера. Конкретный набор тем выбирается преподавателем в зависимости от уровня и области интересов группы.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92722"/>
              </p:ext>
            </p:extLst>
          </p:nvPr>
        </p:nvGraphicFramePr>
        <p:xfrm>
          <a:off x="586410" y="2772000"/>
          <a:ext cx="11151703" cy="2331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Экономическая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тематика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Рыночная экономика. Экономические кризисы. Международная торговля. Работа компаний. Налогообложение. Маркетинг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Здравоохранение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Актуальные глобальные вызовы в области здравоохранения. COVID19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128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25</cp:revision>
  <dcterms:created xsi:type="dcterms:W3CDTF">2018-04-16T18:18:47Z</dcterms:created>
  <dcterms:modified xsi:type="dcterms:W3CDTF">2022-12-23T10:28:10Z</dcterms:modified>
</cp:coreProperties>
</file>