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0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Искусство перевода. Аспекты перевода </a:t>
            </a: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</a:rPr>
              <a:t>делового текста</a:t>
            </a:r>
            <a:endParaRPr lang="ru-RU" sz="2000" b="1" dirty="0">
              <a:solidFill>
                <a:srgbClr val="B4340E"/>
              </a:solidFill>
              <a:latin typeface="HelveticaNeueCyr" panose="02000503040000020004" pitchFamily="50" charset="-52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8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5269"/>
              </p:ext>
            </p:extLst>
          </p:nvPr>
        </p:nvGraphicFramePr>
        <p:xfrm>
          <a:off x="586410" y="2088000"/>
          <a:ext cx="11151703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Общая характеристика официально-делового функционального стиля и жанровая типология деловых текстов.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Деловое общение как сложный коммуникативный акт. Цели и интенции деловой коммуникации. Адресант и реципиент официального документа. 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Лекция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Сопоставление графических, лексических, морфолого-синтаксических и </a:t>
                      </a:r>
                      <a:r>
                        <a:rPr lang="ru-RU" sz="1600" b="1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лингвокультурных</a:t>
                      </a: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характеристик текстов официально-делового функционального стиля в английском и русском языках. </a:t>
                      </a:r>
                    </a:p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Тон письменного делового общения. Средства реализации категории вежливости в деловой документации на английском и русском языках. Соблюдение норм делового этикета при переводе официально-деловых текстов.	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Лекция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08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8717187"/>
              </p:ext>
            </p:extLst>
          </p:nvPr>
        </p:nvGraphicFramePr>
        <p:xfrm>
          <a:off x="586410" y="1260000"/>
          <a:ext cx="11151703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Принципы и стратегии перевода текстов официально-делового функционального стиля.</a:t>
                      </a:r>
                    </a:p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Типы текстов. Перевод прецизионной информации. Устойчивые формулы и клише в деловой документации: Русско-английские и англо-русские переводческие соответствия. Основные лексические  и синтаксические трансформации при переводе с русского языка на английский и с английского на русский. 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Лекция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69833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Принципы переводческого анализа текстов официально-делового стиля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(тексты стандартных документов, информационно-терминологические и предписывающие тексты.). Требования к переводу делового текста и оценка результатов перевода. Правовые и этические аспекты перевода деловой документации. Нотариальное удостоверение перевода. Апостиль. 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Лекция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220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167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888054"/>
              </p:ext>
            </p:extLst>
          </p:nvPr>
        </p:nvGraphicFramePr>
        <p:xfrm>
          <a:off x="586410" y="1260000"/>
          <a:ext cx="11151703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 деловой корреспонденции.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Композиционно-содержательная организация и стилистические характеристики делового письма на английском и русском языках. Оформление основных компонентов делового письма (шапка; адреса сторон; тело письма; формулы приветствия и прощания). Выбор переводческих соответствий в зависимости от тона и контекста письма. 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Лекция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69833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 документов физических лиц.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Основные виды документов физических лиц (справка; сертификат; диплом; резюме; заявление; доверенность; характеристика; общегражданский/зарубежный паспорт; свидетельство о рождении; свидетельство о браке). Композиционно-содержательная организация и стилистические характеристики документов физических лиц на английском и русском языках. Устойчивые формулы в документах физических лиц. Применимые переводческие стратегии. 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Лекция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220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299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079809"/>
              </p:ext>
            </p:extLst>
          </p:nvPr>
        </p:nvGraphicFramePr>
        <p:xfrm>
          <a:off x="586410" y="1260000"/>
          <a:ext cx="11151703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7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 типовых договоров.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Основные характеристики договора как типа официально-делового текста. Композиционно-содержательная организация и стилистические характеристики типовых договоров на английском и русском языках на примере договоров найма, купли-продажи. Устойчивые формулировки в текстах типовых договоров найма и купли-продажи. Морфолого-синтаксические особенности текста договора купли-продажи (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видо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-временные формы глаголов; средства выражения категории долженствования; сложные союзы; средства обеспечения когерентности). Применимые переводческие стратегии.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Лекция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698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09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424334"/>
              </p:ext>
            </p:extLst>
          </p:nvPr>
        </p:nvGraphicFramePr>
        <p:xfrm>
          <a:off x="586410" y="1260000"/>
          <a:ext cx="11151703" cy="3823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 документов юридических лиц.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Основные характеристики документов юридических лиц как типа официально-делового текста. Композиционно-содержательная организация и стилистические характеристики документов юридических лиц на английском и русском языках на примере учредительных документов акционерных обществ (АО). Устойчивые формулировки в тексте типовых учредительных документов АО и документов, требующихся для регистрации АО. Морфолого-синтаксические особенности текста учредительных документов АО. Применимые переводческие стратегии.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Лекция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220780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9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108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14865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692</Words>
  <Application>Microsoft Office PowerPoint</Application>
  <PresentationFormat>Широкоэкранный</PresentationFormat>
  <Paragraphs>65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41</cp:revision>
  <dcterms:created xsi:type="dcterms:W3CDTF">2018-04-16T18:18:47Z</dcterms:created>
  <dcterms:modified xsi:type="dcterms:W3CDTF">2023-03-12T16:58:16Z</dcterms:modified>
</cp:coreProperties>
</file>