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Аудиовизуальный перевод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11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6816"/>
              </p:ext>
            </p:extLst>
          </p:nvPr>
        </p:nvGraphicFramePr>
        <p:xfrm>
          <a:off x="586410" y="2232000"/>
          <a:ext cx="1115170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Аудиовизуальный перевод (АВП) как самостоятельная отрасль перевода.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стория АВП. Трансформация значений терминологии общей теории перевода в АВП (текст, смысл, оригинал, авторство, переводческая стратегия, переводческие трансформации, реципиент, устный и письменный перевод). Общий обзор видов и жанров АВ текстов: художественный, документальный и анимационный фильм; корпоративные ролики и реклама; обучающий и новостной контент. Специфика перевода в зависимости от жанровой принадлежности оригинала. Семиотика кино. Виды и типы синхронизации. Синхронизация в отдельных видах АВП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34368"/>
              </p:ext>
            </p:extLst>
          </p:nvPr>
        </p:nvGraphicFramePr>
        <p:xfrm>
          <a:off x="586410" y="1260000"/>
          <a:ext cx="1115170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Виды АВ перевода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Специфика субтитрирования, закадрового перевода, дубляжа. Супертитры для театральных постановок. </a:t>
                      </a:r>
                    </a:p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Вшитые и внешние субтитры. Аудиодескрипция, аудиосубтитрирование и субтитрирование для глухих и слабослышащих. ГОСТ Р 57767-2017. Краудсорсинг в АВП. Любительский перевод. Фансабы и фандабы. Сильные и слабые стороны АВП, технические требования, переводческие трудности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Обзор частных лингвистических проблем перевода АВ продукции.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еревод юмора. Перевод обсценной лексики. Специфика перевода эмоционально-нагруженных сцен. Перевод рифмованных включений, цитат, надписей 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67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3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47185"/>
              </p:ext>
            </p:extLst>
          </p:nvPr>
        </p:nvGraphicFramePr>
        <p:xfrm>
          <a:off x="586410" y="1260000"/>
          <a:ext cx="11151703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520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180499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Обзор интернет ресурсов для АВП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Поиск в сети интернет для переводчиков. Обзор ПО для подготовки субтитров (speech-to-text, программы автоматической генерации субтитров, ПО для машинного перевода субтитров). Тренинг по работе с программным продуктом SubEdit, Aegisub, WINCAPS Q4 или альтернативами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29504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Практика перевода субтитрами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619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Обзор ПО для подготовки дублированных версий АВ продуктов.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аудиоредакторы типа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Adobe Audition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Программы-диктофоны типа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Audacity, voice matching software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 проч. Тренинг по работе с программным продуктом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Windows Movie Maker, Virtual Dub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или альтернативами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6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957447"/>
              </p:ext>
            </p:extLst>
          </p:nvPr>
        </p:nvGraphicFramePr>
        <p:xfrm>
          <a:off x="586410" y="1260000"/>
          <a:ext cx="11151703" cy="324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Практика перевода под дубляж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29504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Практика перевода для закадрового озвучивания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619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Практика создания аудиоскрипций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Практика перевода субтитрами для глухих и слабослышащих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75270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6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323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531</Words>
  <Application>Microsoft Office PowerPoint</Application>
  <PresentationFormat>Широкоэкранный</PresentationFormat>
  <Paragraphs>67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32</cp:revision>
  <dcterms:created xsi:type="dcterms:W3CDTF">2018-04-16T18:18:47Z</dcterms:created>
  <dcterms:modified xsi:type="dcterms:W3CDTF">2023-03-11T19:40:48Z</dcterms:modified>
</cp:coreProperties>
</file>