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  <a:srgbClr val="96340E"/>
    <a:srgbClr val="A8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770704" cy="12994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Синхронный перевод и межкультурная коммуникация. Четвертая ступень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32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Тематика модуля приведена в качестве примера. Конкретный набор тем выбирается преподавателем в зависимости от уровня и области интересов группы.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18121"/>
              </p:ext>
            </p:extLst>
          </p:nvPr>
        </p:nvGraphicFramePr>
        <p:xfrm>
          <a:off x="586410" y="2772000"/>
          <a:ext cx="11151703" cy="150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Технологии и промышленность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38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99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30</cp:revision>
  <dcterms:created xsi:type="dcterms:W3CDTF">2018-04-16T18:18:47Z</dcterms:created>
  <dcterms:modified xsi:type="dcterms:W3CDTF">2023-03-12T16:13:56Z</dcterms:modified>
</cp:coreProperties>
</file>