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Интенсивный курс по профессиональному переводу в паре русский-итальянский языки для италоговорящих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(всего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36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часов),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01700"/>
              </p:ext>
            </p:extLst>
          </p:nvPr>
        </p:nvGraphicFramePr>
        <p:xfrm>
          <a:off x="586410" y="2340000"/>
          <a:ext cx="11151703" cy="3874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=""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=""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=""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=""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текстов и устный перевод по теме «Язык»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Перевод текстов и устный перевод по теме «Экология»</a:t>
                      </a:r>
                      <a:endParaRPr lang="ru-RU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HelveticaNeueCyr" panose="020005030400000200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текстов и устный перевод по теме «Экономика»</a:t>
                      </a:r>
                      <a:endParaRPr lang="ru-RU" sz="1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Перевод текстов и устный перевод по теме «Юриспруденция»</a:t>
                      </a:r>
                      <a:endParaRPr lang="ru-RU" sz="1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HelveticaNeueCyr" panose="02000503040000020004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текстов и устный перевод по теме «Искусство»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текстов и устный перевод по теме «Политика»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122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Times New Roman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44</cp:revision>
  <dcterms:created xsi:type="dcterms:W3CDTF">2018-04-16T18:18:47Z</dcterms:created>
  <dcterms:modified xsi:type="dcterms:W3CDTF">2023-08-29T11:37:27Z</dcterms:modified>
</cp:coreProperties>
</file>