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340E"/>
    <a:srgbClr val="A8340E"/>
    <a:srgbClr val="B43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4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5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2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98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55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1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54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2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9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7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3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perevod.spb@spbu.ru</a:t>
            </a: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/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60000"/>
            <a:ext cx="10373139" cy="7527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Инновационные технологии в переводе. Машинный перевод и постредактирование</a:t>
            </a:r>
            <a:endParaRPr lang="ru-RU" sz="2000" b="1" dirty="0">
              <a:solidFill>
                <a:srgbClr val="B4340E"/>
              </a:solidFill>
              <a:latin typeface="HelveticaNeueCyr" panose="02000503040000020004" pitchFamily="50" charset="-52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16 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контактных часов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(всего 72 часа),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4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занятия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547728"/>
              </p:ext>
            </p:extLst>
          </p:nvPr>
        </p:nvGraphicFramePr>
        <p:xfrm>
          <a:off x="586410" y="2088000"/>
          <a:ext cx="11151703" cy="3274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xmlns="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xmlns="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xmlns="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xmlns="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111461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HelveticaNeueCyr" panose="02000503040000020004"/>
                          <a:ea typeface="+mn-ea"/>
                          <a:cs typeface="+mn-cs"/>
                        </a:rPr>
                        <a:t>Машинный перевод, ключевые даты и основные проблемы</a:t>
                      </a:r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456925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HelveticaNeueCyr" panose="02000503040000020004"/>
                          <a:ea typeface="+mn-ea"/>
                          <a:cs typeface="+mn-cs"/>
                        </a:rPr>
                        <a:t>Процесс машинного перевода (разработка и эволюция алгоритмов). Алгоритмы машинного перевода, проблемы и их решение в различных системах машинного перевода</a:t>
                      </a:r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860888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Типы МП, применимый тип МП. Интеграция МП и ТМ в редакторе, как работать с “коктейлем” из ТМ- и МП-сегментов</a:t>
                      </a:r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Оценка качества перевода до постредактирования. (применимость: типы текстов и тематики, возможные для постредактирования).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</a:t>
                      </a:r>
                      <a:r>
                        <a:rPr lang="ru-RU" sz="1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Критерии, предредактирование и контролируемый язык. </a:t>
                      </a:r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38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perevod.spb@spbu.ru</a:t>
            </a: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/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701576"/>
              </p:ext>
            </p:extLst>
          </p:nvPr>
        </p:nvGraphicFramePr>
        <p:xfrm>
          <a:off x="586410" y="1512000"/>
          <a:ext cx="11151703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xmlns="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xmlns="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xmlns="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xmlns="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111461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5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HelveticaNeueCyr" panose="02000503040000020004"/>
                          <a:ea typeface="+mn-ea"/>
                          <a:cs typeface="+mn-cs"/>
                        </a:rPr>
                        <a:t>Постредактирование МП: уровни. Неправильное постредактирование: недостаточное, излишнее, </a:t>
                      </a:r>
                      <a:r>
                        <a:rPr lang="ru-RU" sz="16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HelveticaNeueCyr" panose="02000503040000020004"/>
                          <a:ea typeface="+mn-ea"/>
                          <a:cs typeface="+mn-cs"/>
                        </a:rPr>
                        <a:t>псевдопостредактирование</a:t>
                      </a:r>
                      <a:r>
                        <a:rPr lang="ru-RU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HelveticaNeueCyr" panose="02000503040000020004"/>
                          <a:ea typeface="+mn-ea"/>
                          <a:cs typeface="+mn-cs"/>
                        </a:rPr>
                        <a:t>. Инструкции постредактированию МП. Стратегии постредактирования МП. Средства оценки производительности и методы оплаты труда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456925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6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HelveticaNeueCyr" panose="02000503040000020004"/>
                          <a:ea typeface="+mn-ea"/>
                          <a:cs typeface="+mn-cs"/>
                        </a:rPr>
                        <a:t>Постредактирование для общетехнических текстов, русский/ английский: особенности, разбор, анализ (сравнение исходного текста, результата МП, результата постредактирования, «идеального перевода»).</a:t>
                      </a:r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860888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7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Итоговая</a:t>
                      </a:r>
                      <a:r>
                        <a:rPr lang="ru-RU" sz="1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аттестация</a:t>
                      </a:r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Экзамен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40304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245</TotalTime>
  <Words>209</Words>
  <Application>Microsoft Office PowerPoint</Application>
  <PresentationFormat>Широкоэкранный</PresentationFormat>
  <Paragraphs>40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HelveticaNeueCyr</vt:lpstr>
      <vt:lpstr>Тема Office</vt:lpstr>
      <vt:lpstr>Россия, г. Санкт-Петербург 6-ая линия В.О., д. 15, офис 101 +7 (812) 363-66-59 perevod.spb@spbu.ru www.perevod.spbu.ru</vt:lpstr>
      <vt:lpstr>Россия, г. Санкт-Петербург 6-ая линия В.О., д. 15, офис 101 +7 (812) 363-66-59 perevod.spb@spbu.ru www.perevod.spbu.ru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ГИД-ПЕРЕВОДЧИК</dc:title>
  <dc:creator>Марина Добровольская</dc:creator>
  <cp:lastModifiedBy>Анисимова Ксения</cp:lastModifiedBy>
  <cp:revision>43</cp:revision>
  <dcterms:created xsi:type="dcterms:W3CDTF">2018-04-16T18:18:47Z</dcterms:created>
  <dcterms:modified xsi:type="dcterms:W3CDTF">2023-08-29T11:11:33Z</dcterms:modified>
</cp:coreProperties>
</file>