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Основы медицинского перевода 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52192"/>
              </p:ext>
            </p:extLst>
          </p:nvPr>
        </p:nvGraphicFramePr>
        <p:xfrm>
          <a:off x="586410" y="2232000"/>
          <a:ext cx="11151703" cy="1049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МОДУЛЬ 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566E40F-7F94-4E69-8ABB-F14F051A3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46373"/>
              </p:ext>
            </p:extLst>
          </p:nvPr>
        </p:nvGraphicFramePr>
        <p:xfrm>
          <a:off x="586410" y="3281904"/>
          <a:ext cx="11151703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13036049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1858409172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1052744564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8540720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Введение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Медицинская терминология. Анализ словообразования в медицинском переводе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120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Структура тела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900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Системы организма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Покровная система. Костная система. Мышечная система. Нервная система. Зрение и слух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823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Системы организма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Эндокринная система. Сердечно-сосудистая система. Лимфатическая система и иммунитет. Дыхательная система. Пищеварительная система. Мочевыделительная система. Репродуктивная система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18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HelveticaNeueCyr" panose="02000503040000020004"/>
                          <a:ea typeface="+mn-ea"/>
                          <a:cs typeface="+mn-cs"/>
                        </a:rPr>
                        <a:t>Итоговая аттестация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085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142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37</cp:revision>
  <dcterms:created xsi:type="dcterms:W3CDTF">2018-04-16T18:18:47Z</dcterms:created>
  <dcterms:modified xsi:type="dcterms:W3CDTF">2023-03-11T19:45:22Z</dcterms:modified>
</cp:coreProperties>
</file>