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Основы юридического перевода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173121"/>
              </p:ext>
            </p:extLst>
          </p:nvPr>
        </p:nvGraphicFramePr>
        <p:xfrm>
          <a:off x="586410" y="2088000"/>
          <a:ext cx="1115170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перевода личных документов.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Паспорт. Свидетельство о рождении. Свидетельство о браке. Нотариальное заверение и апостиль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перевода документов об образовании.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Аттестат о полном среднем школьном образовании. Диплом о высшем образовании. Приложение к диплому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перевода доверенностей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Доверенность и виды доверенностей. Генеральная доверенность. Специальная доверенность 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792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041743"/>
              </p:ext>
            </p:extLst>
          </p:nvPr>
        </p:nvGraphicFramePr>
        <p:xfrm>
          <a:off x="586410" y="1260000"/>
          <a:ext cx="11151703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перевода агентских договоров.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Агентирование. Агент и принципал, права и обязанности. Агентский договор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перевода договоров, часть 1.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Виды договоров. Реквизиты сторон и другие положения. Организационно-правовые формы. Латинские заимствования, клише и дуплеты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перевода договоров, часть 2.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Стандартные положения договоров: ответственность сторон; обязанности и обязательства сторон; прекращение действия договора. Обстоятельства непреодолимой силы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79252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487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8689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263</Words>
  <Application>Microsoft Office PowerPoint</Application>
  <PresentationFormat>Широкоэкранный</PresentationFormat>
  <Paragraphs>40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42</cp:revision>
  <dcterms:created xsi:type="dcterms:W3CDTF">2018-04-16T18:18:47Z</dcterms:created>
  <dcterms:modified xsi:type="dcterms:W3CDTF">2023-03-11T19:46:27Z</dcterms:modified>
</cp:coreProperties>
</file>