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в нефтегазовой сфере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213"/>
              </p:ext>
            </p:extLst>
          </p:nvPr>
        </p:nvGraphicFramePr>
        <p:xfrm>
          <a:off x="586410" y="2088000"/>
          <a:ext cx="11151703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Профессия – нефтяник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Работа в офисе и на площадке. Нефтяные месторождения. Нефтесодержащие пески и сланцевая нефть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 буровой.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Силовое и вращающееся оборудование. Нефтяные скважины: типы скважин, их ремонт и техническое обслуживание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Новые технологии в нефтеразработке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Переработка на площадке и резервуары хранения нефти. Очистка нефти. Сланцевая нефть. Работа на морских платформах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Нефтехимия и продукты нефтепереработки. Транспортировка продуктов. ЭКОТЕРМС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20944"/>
              </p:ext>
            </p:extLst>
          </p:nvPr>
        </p:nvGraphicFramePr>
        <p:xfrm>
          <a:off x="586410" y="1260000"/>
          <a:ext cx="11151703" cy="409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Трубы и трубопроводы. Автоматизация производства. КИПиА и АСУТП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Охрана окружающей среды. Альтернативные источники энергии. Утилизация отходов. Охрана труда и техника безопасности. ГО и ЧС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Лицензирование и лицензионные соглашения. Маркетинговые исследования и анализ рынка в нефтегазовой сфере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61966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Нефтеперерабатывающие компании и стратегии развития. Газоперерабатывающие компании и стратегии развития. Международные нефтегазовые проекты: от идеи до реализации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706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91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283</Words>
  <Application>Microsoft Office PowerPoint</Application>
  <PresentationFormat>Широкоэкранный</PresentationFormat>
  <Paragraphs>48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42</cp:revision>
  <dcterms:created xsi:type="dcterms:W3CDTF">2018-04-16T18:18:47Z</dcterms:created>
  <dcterms:modified xsi:type="dcterms:W3CDTF">2023-03-11T19:47:47Z</dcterms:modified>
</cp:coreProperties>
</file>