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0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Искусство перевода. Перевод в области строительства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8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66831"/>
              </p:ext>
            </p:extLst>
          </p:nvPr>
        </p:nvGraphicFramePr>
        <p:xfrm>
          <a:off x="586410" y="2088000"/>
          <a:ext cx="11151703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Введение.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Знакомство с грамматическими, лексическими и стилистическими трудностями перевода специальных текстов. Заимствования, штампы, клише, сокращения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Строительные материалы, технологии и дизайн.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Строительные специальности. Строительные материалы и их свойства. Строительный дизайн. Эко-материалы и эко-дизайн. Система автоматизированного проектирования и производства (CAD/CAM). Техника безопасности на строительной площадке. Строительные отходы и их утилизация, очистные сооружения. Строительное оборудование и его обслуживание. Инновационные строительные технологии. Информационное моделирование зданий (BIM). Автоматизированные технологии и прикладная робототехника. Риски и оценка управление рисками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8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112447"/>
              </p:ext>
            </p:extLst>
          </p:nvPr>
        </p:nvGraphicFramePr>
        <p:xfrm>
          <a:off x="586410" y="1260000"/>
          <a:ext cx="11151703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 строительной документации.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Особенности перевода строительной документации. Проектная, сметная, производственная, исполнительная документация: договоры, планы, чертежи, схемы, спецификации, лицензии, разрешения на строительство, протоколы, исполнительные схемы, сертификаты, экологические паспорта, строительные нормативы, нормы противопожарной безопасности, экспертные заключения, приемно-сдаточная документация и др.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8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3500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379</TotalTime>
  <Words>285</Words>
  <Application>Microsoft Office PowerPoint</Application>
  <PresentationFormat>Широкоэкранный</PresentationFormat>
  <Paragraphs>28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45</cp:revision>
  <dcterms:created xsi:type="dcterms:W3CDTF">2018-04-16T18:18:47Z</dcterms:created>
  <dcterms:modified xsi:type="dcterms:W3CDTF">2023-03-11T19:49:27Z</dcterms:modified>
</cp:coreProperties>
</file>