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Перевод в сфере атомной энергетики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891320"/>
              </p:ext>
            </p:extLst>
          </p:nvPr>
        </p:nvGraphicFramePr>
        <p:xfrm>
          <a:off x="586410" y="2016000"/>
          <a:ext cx="11151703" cy="459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09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5602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История и география атомной энергетики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56096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Структура отрасли атомной энергетики. «Росатом»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5602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Виды реакторов АЭС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  <a:tr h="45602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Строительство АЭС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56101"/>
                  </a:ext>
                </a:extLst>
              </a:tr>
              <a:tr h="45602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Ремонтные работы на АЭС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2060"/>
                  </a:ext>
                </a:extLst>
              </a:tr>
              <a:tr h="56096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Ядерная, радиационная и экологическая безопасность объектов атомной энергетики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712391"/>
                  </a:ext>
                </a:extLst>
              </a:tr>
              <a:tr h="45602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Типы документации в атомной энергетике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641876"/>
                  </a:ext>
                </a:extLst>
              </a:tr>
              <a:tr h="56096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180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135</Words>
  <Application>Microsoft Office PowerPoint</Application>
  <PresentationFormat>Широкоэкранный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43</cp:revision>
  <dcterms:created xsi:type="dcterms:W3CDTF">2018-04-16T18:18:47Z</dcterms:created>
  <dcterms:modified xsi:type="dcterms:W3CDTF">2023-03-11T19:26:05Z</dcterms:modified>
</cp:coreProperties>
</file>