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Искусство перевода. Перевод в сфере</a:t>
            </a:r>
            <a:r>
              <a:rPr lang="it-IT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 IT</a:t>
            </a:r>
            <a:endParaRPr lang="ru-RU" sz="2000" b="1" dirty="0">
              <a:solidFill>
                <a:srgbClr val="B4340E"/>
              </a:solidFill>
              <a:latin typeface="HelveticaNeueCyr" panose="02000503040000020004" pitchFamily="50" charset="-52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74061"/>
              </p:ext>
            </p:extLst>
          </p:nvPr>
        </p:nvGraphicFramePr>
        <p:xfrm>
          <a:off x="586410" y="2088000"/>
          <a:ext cx="11151703" cy="3620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руководств по эксплуатации и техническому обслуживанию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Локализация программного обеспечения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статей, сравнительных обзоров и пресс-релизов в сфере информационных технологий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433874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и локализация сайтов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75610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и локализация компьютерных игр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09645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069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120</Words>
  <Application>Microsoft Office PowerPoint</Application>
  <PresentationFormat>Широкоэкранный</PresentationFormat>
  <Paragraphs>31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42</cp:revision>
  <dcterms:created xsi:type="dcterms:W3CDTF">2018-04-16T18:18:47Z</dcterms:created>
  <dcterms:modified xsi:type="dcterms:W3CDTF">2023-03-11T19:24:45Z</dcterms:modified>
</cp:coreProperties>
</file>