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Перевод в сфере культуры и искусства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19886"/>
              </p:ext>
            </p:extLst>
          </p:nvPr>
        </p:nvGraphicFramePr>
        <p:xfrm>
          <a:off x="586410" y="2088000"/>
          <a:ext cx="11151703" cy="3945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Введение.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История искусств. Особенности перевода в сфере культуры и искусства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Живопись и графика — основные техники, жанры и форматы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Театральная сфера: театральные постановки, перфомансы, хэппенинги, иммерсивный театр и др.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Инсталляции, видеоарт, видеоперформансы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5610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Выставка как проект: перевод экспликаций, сопроводительных материалов и каталогов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95435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Архитектура. История архитектурных стилей. Объекты культурного наследия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62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48892"/>
              </p:ext>
            </p:extLst>
          </p:nvPr>
        </p:nvGraphicFramePr>
        <p:xfrm>
          <a:off x="586410" y="1260000"/>
          <a:ext cx="11151703" cy="2451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Основы музеологии. Основные музеи мира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Биеннале, триеннале, международные выставки и форумы. Аукционные дома: принципы работы, основные игроки и бренды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3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239</Words>
  <Application>Microsoft Office PowerPoint</Application>
  <PresentationFormat>Широкоэкранный</PresentationFormat>
  <Paragraphs>48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46</cp:revision>
  <dcterms:created xsi:type="dcterms:W3CDTF">2018-04-16T18:18:47Z</dcterms:created>
  <dcterms:modified xsi:type="dcterms:W3CDTF">2023-03-11T19:51:10Z</dcterms:modified>
</cp:coreProperties>
</file>