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23.12.2022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4000"/>
            <a:ext cx="10770704" cy="12994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Синхронный перевод и межкультурная коммуникация. Первая ступень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32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часа (всего 72 часа), </a:t>
            </a:r>
            <a:r>
              <a:rPr lang="ru-RU" sz="1600" b="1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8</a:t>
            </a:r>
            <a:r>
              <a:rPr lang="ru-RU" sz="160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HelveticaNeueCyr" panose="02000503040000020004" pitchFamily="50" charset="-52"/>
            </a:endParaRPr>
          </a:p>
          <a:p>
            <a:pPr marL="0" indent="0" algn="ctr">
              <a:buNone/>
            </a:pP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Тематика модуля приведена в качестве примера. Конкретный набор тем выбирается преподавателем в зависимости от уровня и области интересов группы.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416879"/>
              </p:ext>
            </p:extLst>
          </p:nvPr>
        </p:nvGraphicFramePr>
        <p:xfrm>
          <a:off x="586410" y="2772000"/>
          <a:ext cx="11151703" cy="3718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Введение. Обзор оборудования для синхронного перевода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Техника и основные стратегии синхронного перевода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985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Особенности подготовки к проекту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487017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Переводческая этика. Тренировочные упражнения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9129504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Социальная</a:t>
                      </a: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 </a:t>
                      </a: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тематика</a:t>
                      </a: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Безработица. Права женщин и семейные вопросы. Иммиграция. Проблемы меньшинств.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06196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Экологическая тематика</a:t>
                      </a:r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Экологические вызовы современности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8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056833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7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275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160</Words>
  <Application>Microsoft Office PowerPoint</Application>
  <PresentationFormat>Широкоэкранный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25</cp:revision>
  <dcterms:created xsi:type="dcterms:W3CDTF">2018-04-16T18:18:47Z</dcterms:created>
  <dcterms:modified xsi:type="dcterms:W3CDTF">2022-12-23T10:28:21Z</dcterms:modified>
</cp:coreProperties>
</file>