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340E"/>
    <a:srgbClr val="B4340E"/>
    <a:srgbClr val="96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336926-7C1E-48D1-933E-A531128E110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5114B0-8926-4399-8C68-F6D94CDF9BE4}">
      <dgm:prSet phldrT="[Текст]" custT="1"/>
      <dgm:spPr>
        <a:xfrm>
          <a:off x="25532" y="0"/>
          <a:ext cx="1367969" cy="3888432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ru-RU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А1</a:t>
          </a:r>
        </a:p>
      </dgm:t>
    </dgm:pt>
    <dgm:pt modelId="{D3BBF5D4-0CC6-41C8-9837-C4AAA44D9074}" type="parTrans" cxnId="{AE1B4D92-8751-4745-AA6D-A15676E2427F}">
      <dgm:prSet/>
      <dgm:spPr/>
      <dgm:t>
        <a:bodyPr/>
        <a:lstStyle/>
        <a:p>
          <a:endParaRPr lang="ru-RU"/>
        </a:p>
      </dgm:t>
    </dgm:pt>
    <dgm:pt modelId="{1D0C62A5-7A3D-4C90-A73E-E4FF191620BC}" type="sibTrans" cxnId="{AE1B4D92-8751-4745-AA6D-A15676E2427F}">
      <dgm:prSet/>
      <dgm:spPr/>
      <dgm:t>
        <a:bodyPr/>
        <a:lstStyle/>
        <a:p>
          <a:endParaRPr lang="ru-RU"/>
        </a:p>
      </dgm:t>
    </dgm:pt>
    <dgm:pt modelId="{F59DDCC1-360C-4BEC-BB80-D19D2D6A0030}">
      <dgm:prSet phldrT="[Текст]" custT="1"/>
      <dgm:spPr>
        <a:xfrm>
          <a:off x="1883" y="1167763"/>
          <a:ext cx="1415268" cy="2525012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6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>
            <a:buNone/>
          </a:pPr>
          <a:endParaRPr lang="en-US" sz="16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2496CCF-8DDD-4BD5-9814-2905D4BDA3CC}" type="parTrans" cxnId="{DF1EC2D8-2B11-47D9-9247-859B4AF94905}">
      <dgm:prSet/>
      <dgm:spPr/>
      <dgm:t>
        <a:bodyPr/>
        <a:lstStyle/>
        <a:p>
          <a:endParaRPr lang="ru-RU"/>
        </a:p>
      </dgm:t>
    </dgm:pt>
    <dgm:pt modelId="{85918639-6682-4262-B543-B18848276AB0}" type="sibTrans" cxnId="{DF1EC2D8-2B11-47D9-9247-859B4AF94905}">
      <dgm:prSet/>
      <dgm:spPr/>
      <dgm:t>
        <a:bodyPr/>
        <a:lstStyle/>
        <a:p>
          <a:endParaRPr lang="ru-RU"/>
        </a:p>
      </dgm:t>
    </dgm:pt>
    <dgm:pt modelId="{FF31B170-DD4E-4133-983B-D49693A77789}">
      <dgm:prSet phldrT="[Текст]" custT="1"/>
      <dgm:spPr>
        <a:xfrm>
          <a:off x="1543398" y="0"/>
          <a:ext cx="1367969" cy="3888432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ru-RU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А2.1</a:t>
          </a:r>
        </a:p>
      </dgm:t>
    </dgm:pt>
    <dgm:pt modelId="{9005276C-5F10-421B-8615-E6C5655505DF}" type="parTrans" cxnId="{672DB951-70F2-415F-9C34-6B5E2E25BEA7}">
      <dgm:prSet/>
      <dgm:spPr/>
      <dgm:t>
        <a:bodyPr/>
        <a:lstStyle/>
        <a:p>
          <a:endParaRPr lang="ru-RU"/>
        </a:p>
      </dgm:t>
    </dgm:pt>
    <dgm:pt modelId="{E0B682AA-84C0-49EA-8C52-33D933A3DC85}" type="sibTrans" cxnId="{672DB951-70F2-415F-9C34-6B5E2E25BEA7}">
      <dgm:prSet/>
      <dgm:spPr/>
      <dgm:t>
        <a:bodyPr/>
        <a:lstStyle/>
        <a:p>
          <a:endParaRPr lang="ru-RU"/>
        </a:p>
      </dgm:t>
    </dgm:pt>
    <dgm:pt modelId="{3A85DF08-73FF-4D23-893A-AD101E4E5C6C}">
      <dgm:prSet phldrT="[Текст]" custT="1"/>
      <dgm:spPr>
        <a:xfrm>
          <a:off x="1519749" y="1167763"/>
          <a:ext cx="1415268" cy="2525012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6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>
            <a:buNone/>
          </a:pPr>
          <a:endParaRPr lang="en-US" sz="16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E92AF89-805D-4770-9022-8F6192831F5C}" type="parTrans" cxnId="{C26ADAB1-D918-4666-A5F7-1E7F7C872A5A}">
      <dgm:prSet/>
      <dgm:spPr/>
      <dgm:t>
        <a:bodyPr/>
        <a:lstStyle/>
        <a:p>
          <a:endParaRPr lang="ru-RU"/>
        </a:p>
      </dgm:t>
    </dgm:pt>
    <dgm:pt modelId="{348AFC10-067F-4BBA-924F-5ADB8D331011}" type="sibTrans" cxnId="{C26ADAB1-D918-4666-A5F7-1E7F7C872A5A}">
      <dgm:prSet/>
      <dgm:spPr/>
      <dgm:t>
        <a:bodyPr/>
        <a:lstStyle/>
        <a:p>
          <a:endParaRPr lang="ru-RU"/>
        </a:p>
      </dgm:t>
    </dgm:pt>
    <dgm:pt modelId="{32E1AEAE-E2D0-44EB-A18F-1B9F0DC64DD4}">
      <dgm:prSet phldrT="[Текст]" custT="1"/>
      <dgm:spPr>
        <a:xfrm>
          <a:off x="3061265" y="0"/>
          <a:ext cx="1367969" cy="3888432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ru-RU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А2.2</a:t>
          </a:r>
        </a:p>
      </dgm:t>
    </dgm:pt>
    <dgm:pt modelId="{3B21B3AD-56DF-46A4-A758-F4E76139ECB8}" type="parTrans" cxnId="{994CD804-8FD8-46DC-A0B8-6C8D32252A27}">
      <dgm:prSet/>
      <dgm:spPr/>
      <dgm:t>
        <a:bodyPr/>
        <a:lstStyle/>
        <a:p>
          <a:endParaRPr lang="ru-RU"/>
        </a:p>
      </dgm:t>
    </dgm:pt>
    <dgm:pt modelId="{FD3B4817-5D3E-4F85-8EAC-D9EDB8A6759C}" type="sibTrans" cxnId="{994CD804-8FD8-46DC-A0B8-6C8D32252A27}">
      <dgm:prSet/>
      <dgm:spPr/>
      <dgm:t>
        <a:bodyPr/>
        <a:lstStyle/>
        <a:p>
          <a:endParaRPr lang="ru-RU"/>
        </a:p>
      </dgm:t>
    </dgm:pt>
    <dgm:pt modelId="{7387233B-0722-4369-A4E8-55F7D78A9E13}">
      <dgm:prSet phldrT="[Текст]" custT="1"/>
      <dgm:spPr>
        <a:xfrm>
          <a:off x="3037615" y="1167763"/>
          <a:ext cx="1415268" cy="2525012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6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>
            <a:buNone/>
          </a:pPr>
          <a:endParaRPr lang="en-US" sz="16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CC8DAD4-1106-4E2F-B0C3-2C291B3667EC}" type="parTrans" cxnId="{A4C1A5B7-E8AE-44CB-9EDB-F0F343457940}">
      <dgm:prSet/>
      <dgm:spPr/>
      <dgm:t>
        <a:bodyPr/>
        <a:lstStyle/>
        <a:p>
          <a:endParaRPr lang="ru-RU"/>
        </a:p>
      </dgm:t>
    </dgm:pt>
    <dgm:pt modelId="{F1BA01CC-F961-497A-8AC5-359B760A9F3B}" type="sibTrans" cxnId="{A4C1A5B7-E8AE-44CB-9EDB-F0F343457940}">
      <dgm:prSet/>
      <dgm:spPr/>
      <dgm:t>
        <a:bodyPr/>
        <a:lstStyle/>
        <a:p>
          <a:endParaRPr lang="ru-RU"/>
        </a:p>
      </dgm:t>
    </dgm:pt>
    <dgm:pt modelId="{B7216D02-E681-4940-8CC4-BE3718FA080B}">
      <dgm:prSet phldrT="[Текст]" custT="1"/>
      <dgm:spPr>
        <a:xfrm>
          <a:off x="4579131" y="0"/>
          <a:ext cx="1367969" cy="3888432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ru-RU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В1</a:t>
          </a:r>
        </a:p>
      </dgm:t>
    </dgm:pt>
    <dgm:pt modelId="{D3ED5244-AA4F-499C-B36F-0CF9096E3272}" type="parTrans" cxnId="{57C3E445-72EC-4514-A3AE-8307F92AF54A}">
      <dgm:prSet/>
      <dgm:spPr/>
      <dgm:t>
        <a:bodyPr/>
        <a:lstStyle/>
        <a:p>
          <a:endParaRPr lang="ru-RU"/>
        </a:p>
      </dgm:t>
    </dgm:pt>
    <dgm:pt modelId="{74FCA9EC-B26F-4A78-A5DD-94D970C7DD25}" type="sibTrans" cxnId="{57C3E445-72EC-4514-A3AE-8307F92AF54A}">
      <dgm:prSet/>
      <dgm:spPr/>
      <dgm:t>
        <a:bodyPr/>
        <a:lstStyle/>
        <a:p>
          <a:endParaRPr lang="ru-RU"/>
        </a:p>
      </dgm:t>
    </dgm:pt>
    <dgm:pt modelId="{8FF4C940-4189-47A2-A5EA-94CDBD230546}">
      <dgm:prSet phldrT="[Текст]" custT="1"/>
      <dgm:spPr>
        <a:xfrm>
          <a:off x="4555482" y="1167763"/>
          <a:ext cx="1415268" cy="2525012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6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>
            <a:buNone/>
          </a:pPr>
          <a:endParaRPr lang="en-US" sz="16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F6D3615-F8EA-4DC3-A3A4-5D4444CBA961}" type="parTrans" cxnId="{DAD46353-96AC-4A7A-A4CE-4E20F857C805}">
      <dgm:prSet/>
      <dgm:spPr/>
      <dgm:t>
        <a:bodyPr/>
        <a:lstStyle/>
        <a:p>
          <a:endParaRPr lang="ru-RU"/>
        </a:p>
      </dgm:t>
    </dgm:pt>
    <dgm:pt modelId="{FFACDB9A-B5CC-477A-BDF5-9026F585351A}" type="sibTrans" cxnId="{DAD46353-96AC-4A7A-A4CE-4E20F857C805}">
      <dgm:prSet/>
      <dgm:spPr/>
      <dgm:t>
        <a:bodyPr/>
        <a:lstStyle/>
        <a:p>
          <a:endParaRPr lang="ru-RU"/>
        </a:p>
      </dgm:t>
    </dgm:pt>
    <dgm:pt modelId="{89DD002E-5C2F-4BE1-AE11-F16293446055}">
      <dgm:prSet phldrT="[Текст]" custT="1"/>
      <dgm:spPr>
        <a:xfrm>
          <a:off x="6096998" y="0"/>
          <a:ext cx="1367969" cy="3888432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ru-RU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В2</a:t>
          </a:r>
        </a:p>
      </dgm:t>
    </dgm:pt>
    <dgm:pt modelId="{6D8E9483-56BF-4308-B592-DFDFF323E0D5}" type="parTrans" cxnId="{639420E3-6727-4333-B06A-04DEA38F1DD0}">
      <dgm:prSet/>
      <dgm:spPr/>
      <dgm:t>
        <a:bodyPr/>
        <a:lstStyle/>
        <a:p>
          <a:endParaRPr lang="ru-RU"/>
        </a:p>
      </dgm:t>
    </dgm:pt>
    <dgm:pt modelId="{BB029874-DAF2-41D0-9D1F-D71133950E45}" type="sibTrans" cxnId="{639420E3-6727-4333-B06A-04DEA38F1DD0}">
      <dgm:prSet/>
      <dgm:spPr/>
      <dgm:t>
        <a:bodyPr/>
        <a:lstStyle/>
        <a:p>
          <a:endParaRPr lang="ru-RU"/>
        </a:p>
      </dgm:t>
    </dgm:pt>
    <dgm:pt modelId="{78B66F91-8E95-4C5C-86C3-BE318418F567}">
      <dgm:prSet phldrT="[Текст]" custT="1"/>
      <dgm:spPr>
        <a:xfrm>
          <a:off x="6073348" y="1167763"/>
          <a:ext cx="1415268" cy="2525012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6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>
            <a:buNone/>
          </a:pPr>
          <a:endParaRPr lang="en-US" sz="16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0AAB064-A12A-4207-967B-BFD64D51CB46}" type="parTrans" cxnId="{E1CC9A7A-B23B-455E-A041-3C6E77CEB745}">
      <dgm:prSet/>
      <dgm:spPr/>
      <dgm:t>
        <a:bodyPr/>
        <a:lstStyle/>
        <a:p>
          <a:endParaRPr lang="ru-RU"/>
        </a:p>
      </dgm:t>
    </dgm:pt>
    <dgm:pt modelId="{48DC210E-018C-4FDC-B4A4-FC1824FF1ACE}" type="sibTrans" cxnId="{E1CC9A7A-B23B-455E-A041-3C6E77CEB745}">
      <dgm:prSet/>
      <dgm:spPr/>
      <dgm:t>
        <a:bodyPr/>
        <a:lstStyle/>
        <a:p>
          <a:endParaRPr lang="ru-RU"/>
        </a:p>
      </dgm:t>
    </dgm:pt>
    <dgm:pt modelId="{45DDEB35-219D-42F9-BC2E-33F5D6529160}">
      <dgm:prSet phldrT="[Текст]" custT="1"/>
      <dgm:spPr>
        <a:xfrm>
          <a:off x="7614864" y="0"/>
          <a:ext cx="1367969" cy="3888432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gm:spPr>
      <dgm:t>
        <a:bodyPr/>
        <a:lstStyle/>
        <a:p>
          <a:pPr>
            <a:buNone/>
          </a:pPr>
          <a:r>
            <a:rPr lang="ru-RU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С1</a:t>
          </a:r>
        </a:p>
      </dgm:t>
    </dgm:pt>
    <dgm:pt modelId="{556B524A-8959-4107-8A5C-2B79AC93DF64}" type="parTrans" cxnId="{E913463A-1003-4589-A546-A4BD4F491A9A}">
      <dgm:prSet/>
      <dgm:spPr/>
      <dgm:t>
        <a:bodyPr/>
        <a:lstStyle/>
        <a:p>
          <a:endParaRPr lang="ru-RU"/>
        </a:p>
      </dgm:t>
    </dgm:pt>
    <dgm:pt modelId="{8B5B9443-AB3A-41B0-9500-1214BC7AC8E5}" type="sibTrans" cxnId="{E913463A-1003-4589-A546-A4BD4F491A9A}">
      <dgm:prSet/>
      <dgm:spPr/>
      <dgm:t>
        <a:bodyPr/>
        <a:lstStyle/>
        <a:p>
          <a:endParaRPr lang="ru-RU"/>
        </a:p>
      </dgm:t>
    </dgm:pt>
    <dgm:pt modelId="{69F292F6-64BB-4F4F-8C12-1BE7A41CE364}">
      <dgm:prSet phldrT="[Текст]" custT="1"/>
      <dgm:spPr>
        <a:xfrm>
          <a:off x="7591215" y="1167763"/>
          <a:ext cx="1415268" cy="2525012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16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>
            <a:buNone/>
          </a:pPr>
          <a:endParaRPr lang="en-US" sz="16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6CA8CFC-9BE4-41B7-A8FB-C08FF376675A}" type="parTrans" cxnId="{1B6E4DF0-6773-43F8-A97F-A0B6D001EAB6}">
      <dgm:prSet/>
      <dgm:spPr/>
      <dgm:t>
        <a:bodyPr/>
        <a:lstStyle/>
        <a:p>
          <a:endParaRPr lang="ru-RU"/>
        </a:p>
      </dgm:t>
    </dgm:pt>
    <dgm:pt modelId="{BBD99959-D3B9-457F-B0EE-390DDB88DEE9}" type="sibTrans" cxnId="{1B6E4DF0-6773-43F8-A97F-A0B6D001EAB6}">
      <dgm:prSet/>
      <dgm:spPr/>
      <dgm:t>
        <a:bodyPr/>
        <a:lstStyle/>
        <a:p>
          <a:endParaRPr lang="ru-RU"/>
        </a:p>
      </dgm:t>
    </dgm:pt>
    <dgm:pt modelId="{C178B24F-3660-4F59-9C56-BF86E75246AD}" type="pres">
      <dgm:prSet presAssocID="{07336926-7C1E-48D1-933E-A531128E110A}" presName="theList" presStyleCnt="0">
        <dgm:presLayoutVars>
          <dgm:dir/>
          <dgm:animLvl val="lvl"/>
          <dgm:resizeHandles val="exact"/>
        </dgm:presLayoutVars>
      </dgm:prSet>
      <dgm:spPr/>
    </dgm:pt>
    <dgm:pt modelId="{0FD1A1EB-E590-4FB9-8B6F-2F54E1DBBBEE}" type="pres">
      <dgm:prSet presAssocID="{615114B0-8926-4399-8C68-F6D94CDF9BE4}" presName="compNode" presStyleCnt="0"/>
      <dgm:spPr/>
    </dgm:pt>
    <dgm:pt modelId="{E9B5D2AB-BAE2-46C7-83CA-5D888773B1CC}" type="pres">
      <dgm:prSet presAssocID="{615114B0-8926-4399-8C68-F6D94CDF9BE4}" presName="aNode" presStyleLbl="bgShp" presStyleIdx="0" presStyleCnt="6"/>
      <dgm:spPr/>
    </dgm:pt>
    <dgm:pt modelId="{B99D9884-2276-4186-B232-CC0036621E0F}" type="pres">
      <dgm:prSet presAssocID="{615114B0-8926-4399-8C68-F6D94CDF9BE4}" presName="textNode" presStyleLbl="bgShp" presStyleIdx="0" presStyleCnt="6"/>
      <dgm:spPr/>
    </dgm:pt>
    <dgm:pt modelId="{049FAC60-2811-45B8-A4E0-9AE201044377}" type="pres">
      <dgm:prSet presAssocID="{615114B0-8926-4399-8C68-F6D94CDF9BE4}" presName="compChildNode" presStyleCnt="0"/>
      <dgm:spPr/>
    </dgm:pt>
    <dgm:pt modelId="{72098CA8-3385-4069-9107-C5CDCD06FA69}" type="pres">
      <dgm:prSet presAssocID="{615114B0-8926-4399-8C68-F6D94CDF9BE4}" presName="theInnerList" presStyleCnt="0"/>
      <dgm:spPr/>
    </dgm:pt>
    <dgm:pt modelId="{2A2C982A-B494-4AC1-A4A6-73E394274C98}" type="pres">
      <dgm:prSet presAssocID="{F59DDCC1-360C-4BEC-BB80-D19D2D6A0030}" presName="childNode" presStyleLbl="node1" presStyleIdx="0" presStyleCnt="6" custScaleX="129322">
        <dgm:presLayoutVars>
          <dgm:bulletEnabled val="1"/>
        </dgm:presLayoutVars>
      </dgm:prSet>
      <dgm:spPr/>
    </dgm:pt>
    <dgm:pt modelId="{96B3BECD-2B39-4239-AE36-EDBE4708CB91}" type="pres">
      <dgm:prSet presAssocID="{615114B0-8926-4399-8C68-F6D94CDF9BE4}" presName="aSpace" presStyleCnt="0"/>
      <dgm:spPr/>
    </dgm:pt>
    <dgm:pt modelId="{A383989C-5955-4158-AD0A-2CF7AFD9E7E1}" type="pres">
      <dgm:prSet presAssocID="{FF31B170-DD4E-4133-983B-D49693A77789}" presName="compNode" presStyleCnt="0"/>
      <dgm:spPr/>
    </dgm:pt>
    <dgm:pt modelId="{43D123E5-94E5-423C-8586-A9CBCCE470DE}" type="pres">
      <dgm:prSet presAssocID="{FF31B170-DD4E-4133-983B-D49693A77789}" presName="aNode" presStyleLbl="bgShp" presStyleIdx="1" presStyleCnt="6" custLinFactNeighborX="2318" custLinFactNeighborY="253"/>
      <dgm:spPr/>
    </dgm:pt>
    <dgm:pt modelId="{5E483233-9BB8-45F2-81A4-BA22504DE663}" type="pres">
      <dgm:prSet presAssocID="{FF31B170-DD4E-4133-983B-D49693A77789}" presName="textNode" presStyleLbl="bgShp" presStyleIdx="1" presStyleCnt="6"/>
      <dgm:spPr/>
    </dgm:pt>
    <dgm:pt modelId="{776736D5-3BEE-4F5E-A4FD-7EC1365EA31E}" type="pres">
      <dgm:prSet presAssocID="{FF31B170-DD4E-4133-983B-D49693A77789}" presName="compChildNode" presStyleCnt="0"/>
      <dgm:spPr/>
    </dgm:pt>
    <dgm:pt modelId="{2E7C538C-06A1-44B1-8AD9-CC2CD9A48D2D}" type="pres">
      <dgm:prSet presAssocID="{FF31B170-DD4E-4133-983B-D49693A77789}" presName="theInnerList" presStyleCnt="0"/>
      <dgm:spPr/>
    </dgm:pt>
    <dgm:pt modelId="{E2493AED-DE1F-4880-BA9C-2D16565DC9F6}" type="pres">
      <dgm:prSet presAssocID="{3A85DF08-73FF-4D23-893A-AD101E4E5C6C}" presName="childNode" presStyleLbl="node1" presStyleIdx="1" presStyleCnt="6" custScaleX="129322">
        <dgm:presLayoutVars>
          <dgm:bulletEnabled val="1"/>
        </dgm:presLayoutVars>
      </dgm:prSet>
      <dgm:spPr/>
    </dgm:pt>
    <dgm:pt modelId="{F42DDD58-D71E-497D-80BD-EF86D1917F6E}" type="pres">
      <dgm:prSet presAssocID="{FF31B170-DD4E-4133-983B-D49693A77789}" presName="aSpace" presStyleCnt="0"/>
      <dgm:spPr/>
    </dgm:pt>
    <dgm:pt modelId="{C7EE1DF8-C706-4AEC-860C-0F5FA99CB270}" type="pres">
      <dgm:prSet presAssocID="{32E1AEAE-E2D0-44EB-A18F-1B9F0DC64DD4}" presName="compNode" presStyleCnt="0"/>
      <dgm:spPr/>
    </dgm:pt>
    <dgm:pt modelId="{CFCCC82E-C876-4CC8-AC9A-6895EE993805}" type="pres">
      <dgm:prSet presAssocID="{32E1AEAE-E2D0-44EB-A18F-1B9F0DC64DD4}" presName="aNode" presStyleLbl="bgShp" presStyleIdx="2" presStyleCnt="6"/>
      <dgm:spPr/>
    </dgm:pt>
    <dgm:pt modelId="{B09EEC1B-D688-48D6-BB70-B4FB1014888E}" type="pres">
      <dgm:prSet presAssocID="{32E1AEAE-E2D0-44EB-A18F-1B9F0DC64DD4}" presName="textNode" presStyleLbl="bgShp" presStyleIdx="2" presStyleCnt="6"/>
      <dgm:spPr/>
    </dgm:pt>
    <dgm:pt modelId="{50C54E3C-CDD5-439A-8D1C-D456B39C8498}" type="pres">
      <dgm:prSet presAssocID="{32E1AEAE-E2D0-44EB-A18F-1B9F0DC64DD4}" presName="compChildNode" presStyleCnt="0"/>
      <dgm:spPr/>
    </dgm:pt>
    <dgm:pt modelId="{0634FDF6-3665-430D-8C2C-DB86D232D039}" type="pres">
      <dgm:prSet presAssocID="{32E1AEAE-E2D0-44EB-A18F-1B9F0DC64DD4}" presName="theInnerList" presStyleCnt="0"/>
      <dgm:spPr/>
    </dgm:pt>
    <dgm:pt modelId="{081324F0-D023-4A75-94CB-DE094CAE5F36}" type="pres">
      <dgm:prSet presAssocID="{7387233B-0722-4369-A4E8-55F7D78A9E13}" presName="childNode" presStyleLbl="node1" presStyleIdx="2" presStyleCnt="6" custScaleX="129322">
        <dgm:presLayoutVars>
          <dgm:bulletEnabled val="1"/>
        </dgm:presLayoutVars>
      </dgm:prSet>
      <dgm:spPr/>
    </dgm:pt>
    <dgm:pt modelId="{813D3AD6-1C89-445A-9279-576D22AC76D9}" type="pres">
      <dgm:prSet presAssocID="{32E1AEAE-E2D0-44EB-A18F-1B9F0DC64DD4}" presName="aSpace" presStyleCnt="0"/>
      <dgm:spPr/>
    </dgm:pt>
    <dgm:pt modelId="{FAF32D79-8523-46A6-BBBF-242265EA4827}" type="pres">
      <dgm:prSet presAssocID="{B7216D02-E681-4940-8CC4-BE3718FA080B}" presName="compNode" presStyleCnt="0"/>
      <dgm:spPr/>
    </dgm:pt>
    <dgm:pt modelId="{4A96EBEC-B5CA-409B-9396-151581ED5906}" type="pres">
      <dgm:prSet presAssocID="{B7216D02-E681-4940-8CC4-BE3718FA080B}" presName="aNode" presStyleLbl="bgShp" presStyleIdx="3" presStyleCnt="6"/>
      <dgm:spPr/>
    </dgm:pt>
    <dgm:pt modelId="{EEF7F21C-63DA-465F-BCD1-D312ADE05B04}" type="pres">
      <dgm:prSet presAssocID="{B7216D02-E681-4940-8CC4-BE3718FA080B}" presName="textNode" presStyleLbl="bgShp" presStyleIdx="3" presStyleCnt="6"/>
      <dgm:spPr/>
    </dgm:pt>
    <dgm:pt modelId="{0B2F387F-BFC0-47A6-B4B0-1DBEC6F34E04}" type="pres">
      <dgm:prSet presAssocID="{B7216D02-E681-4940-8CC4-BE3718FA080B}" presName="compChildNode" presStyleCnt="0"/>
      <dgm:spPr/>
    </dgm:pt>
    <dgm:pt modelId="{B454CF63-136C-46B9-AF6D-AF252429301E}" type="pres">
      <dgm:prSet presAssocID="{B7216D02-E681-4940-8CC4-BE3718FA080B}" presName="theInnerList" presStyleCnt="0"/>
      <dgm:spPr/>
    </dgm:pt>
    <dgm:pt modelId="{B013B199-5176-4D1A-B301-B192535591DD}" type="pres">
      <dgm:prSet presAssocID="{8FF4C940-4189-47A2-A5EA-94CDBD230546}" presName="childNode" presStyleLbl="node1" presStyleIdx="3" presStyleCnt="6" custScaleX="129322">
        <dgm:presLayoutVars>
          <dgm:bulletEnabled val="1"/>
        </dgm:presLayoutVars>
      </dgm:prSet>
      <dgm:spPr/>
    </dgm:pt>
    <dgm:pt modelId="{EFF50B7D-F728-466E-9186-391ED61B6481}" type="pres">
      <dgm:prSet presAssocID="{B7216D02-E681-4940-8CC4-BE3718FA080B}" presName="aSpace" presStyleCnt="0"/>
      <dgm:spPr/>
    </dgm:pt>
    <dgm:pt modelId="{1C5D3E85-B3CC-4157-AA8A-6A5F27E07E40}" type="pres">
      <dgm:prSet presAssocID="{89DD002E-5C2F-4BE1-AE11-F16293446055}" presName="compNode" presStyleCnt="0"/>
      <dgm:spPr/>
    </dgm:pt>
    <dgm:pt modelId="{3760BE89-2750-468A-B25F-520661A57FE1}" type="pres">
      <dgm:prSet presAssocID="{89DD002E-5C2F-4BE1-AE11-F16293446055}" presName="aNode" presStyleLbl="bgShp" presStyleIdx="4" presStyleCnt="6"/>
      <dgm:spPr/>
    </dgm:pt>
    <dgm:pt modelId="{95E8EE66-E273-495A-ADA2-1C9A0E1D2EBA}" type="pres">
      <dgm:prSet presAssocID="{89DD002E-5C2F-4BE1-AE11-F16293446055}" presName="textNode" presStyleLbl="bgShp" presStyleIdx="4" presStyleCnt="6"/>
      <dgm:spPr/>
    </dgm:pt>
    <dgm:pt modelId="{5D63CD65-1B03-4939-A715-6420F6841628}" type="pres">
      <dgm:prSet presAssocID="{89DD002E-5C2F-4BE1-AE11-F16293446055}" presName="compChildNode" presStyleCnt="0"/>
      <dgm:spPr/>
    </dgm:pt>
    <dgm:pt modelId="{1FA18E53-EF47-420A-97E6-A652EC157062}" type="pres">
      <dgm:prSet presAssocID="{89DD002E-5C2F-4BE1-AE11-F16293446055}" presName="theInnerList" presStyleCnt="0"/>
      <dgm:spPr/>
    </dgm:pt>
    <dgm:pt modelId="{98CB957D-E9B0-4533-BD2B-7961C1DE5D8D}" type="pres">
      <dgm:prSet presAssocID="{78B66F91-8E95-4C5C-86C3-BE318418F567}" presName="childNode" presStyleLbl="node1" presStyleIdx="4" presStyleCnt="6" custScaleX="129322">
        <dgm:presLayoutVars>
          <dgm:bulletEnabled val="1"/>
        </dgm:presLayoutVars>
      </dgm:prSet>
      <dgm:spPr/>
    </dgm:pt>
    <dgm:pt modelId="{E227E8B6-2DF6-4249-A426-1E753519D103}" type="pres">
      <dgm:prSet presAssocID="{89DD002E-5C2F-4BE1-AE11-F16293446055}" presName="aSpace" presStyleCnt="0"/>
      <dgm:spPr/>
    </dgm:pt>
    <dgm:pt modelId="{93155D46-F532-4064-9CD0-C093633EA650}" type="pres">
      <dgm:prSet presAssocID="{45DDEB35-219D-42F9-BC2E-33F5D6529160}" presName="compNode" presStyleCnt="0"/>
      <dgm:spPr/>
    </dgm:pt>
    <dgm:pt modelId="{DDE14483-B0C8-4937-B500-F950DC428708}" type="pres">
      <dgm:prSet presAssocID="{45DDEB35-219D-42F9-BC2E-33F5D6529160}" presName="aNode" presStyleLbl="bgShp" presStyleIdx="5" presStyleCnt="6"/>
      <dgm:spPr/>
    </dgm:pt>
    <dgm:pt modelId="{69ABC584-5362-49B2-8A33-909B478672E6}" type="pres">
      <dgm:prSet presAssocID="{45DDEB35-219D-42F9-BC2E-33F5D6529160}" presName="textNode" presStyleLbl="bgShp" presStyleIdx="5" presStyleCnt="6"/>
      <dgm:spPr/>
    </dgm:pt>
    <dgm:pt modelId="{E31B360F-6354-453D-A4B5-82F4D027A25E}" type="pres">
      <dgm:prSet presAssocID="{45DDEB35-219D-42F9-BC2E-33F5D6529160}" presName="compChildNode" presStyleCnt="0"/>
      <dgm:spPr/>
    </dgm:pt>
    <dgm:pt modelId="{FF659DFA-616F-474C-97AA-F22C34C1B6F0}" type="pres">
      <dgm:prSet presAssocID="{45DDEB35-219D-42F9-BC2E-33F5D6529160}" presName="theInnerList" presStyleCnt="0"/>
      <dgm:spPr/>
    </dgm:pt>
    <dgm:pt modelId="{335DF872-D195-486B-9D4B-6BF98BE459A5}" type="pres">
      <dgm:prSet presAssocID="{69F292F6-64BB-4F4F-8C12-1BE7A41CE364}" presName="childNode" presStyleLbl="node1" presStyleIdx="5" presStyleCnt="6" custScaleX="129322" custLinFactNeighborY="375">
        <dgm:presLayoutVars>
          <dgm:bulletEnabled val="1"/>
        </dgm:presLayoutVars>
      </dgm:prSet>
      <dgm:spPr/>
    </dgm:pt>
  </dgm:ptLst>
  <dgm:cxnLst>
    <dgm:cxn modelId="{7D08DD00-94D7-46AF-9C1E-D56EA9DBD20E}" type="presOf" srcId="{FF31B170-DD4E-4133-983B-D49693A77789}" destId="{5E483233-9BB8-45F2-81A4-BA22504DE663}" srcOrd="1" destOrd="0" presId="urn:microsoft.com/office/officeart/2005/8/layout/lProcess2"/>
    <dgm:cxn modelId="{994CD804-8FD8-46DC-A0B8-6C8D32252A27}" srcId="{07336926-7C1E-48D1-933E-A531128E110A}" destId="{32E1AEAE-E2D0-44EB-A18F-1B9F0DC64DD4}" srcOrd="2" destOrd="0" parTransId="{3B21B3AD-56DF-46A4-A758-F4E76139ECB8}" sibTransId="{FD3B4817-5D3E-4F85-8EAC-D9EDB8A6759C}"/>
    <dgm:cxn modelId="{52F60B13-F9F1-4EA0-B04B-C395DF8369AD}" type="presOf" srcId="{F59DDCC1-360C-4BEC-BB80-D19D2D6A0030}" destId="{2A2C982A-B494-4AC1-A4A6-73E394274C98}" srcOrd="0" destOrd="0" presId="urn:microsoft.com/office/officeart/2005/8/layout/lProcess2"/>
    <dgm:cxn modelId="{EC282023-A1E4-4E64-9FB2-90CAB19F2876}" type="presOf" srcId="{7387233B-0722-4369-A4E8-55F7D78A9E13}" destId="{081324F0-D023-4A75-94CB-DE094CAE5F36}" srcOrd="0" destOrd="0" presId="urn:microsoft.com/office/officeart/2005/8/layout/lProcess2"/>
    <dgm:cxn modelId="{98352C2C-6E55-44A8-A3CB-DB6866B2739A}" type="presOf" srcId="{FF31B170-DD4E-4133-983B-D49693A77789}" destId="{43D123E5-94E5-423C-8586-A9CBCCE470DE}" srcOrd="0" destOrd="0" presId="urn:microsoft.com/office/officeart/2005/8/layout/lProcess2"/>
    <dgm:cxn modelId="{E913463A-1003-4589-A546-A4BD4F491A9A}" srcId="{07336926-7C1E-48D1-933E-A531128E110A}" destId="{45DDEB35-219D-42F9-BC2E-33F5D6529160}" srcOrd="5" destOrd="0" parTransId="{556B524A-8959-4107-8A5C-2B79AC93DF64}" sibTransId="{8B5B9443-AB3A-41B0-9500-1214BC7AC8E5}"/>
    <dgm:cxn modelId="{32F53061-9A6B-4EB5-9B48-10734A8DE399}" type="presOf" srcId="{615114B0-8926-4399-8C68-F6D94CDF9BE4}" destId="{E9B5D2AB-BAE2-46C7-83CA-5D888773B1CC}" srcOrd="0" destOrd="0" presId="urn:microsoft.com/office/officeart/2005/8/layout/lProcess2"/>
    <dgm:cxn modelId="{57C3E445-72EC-4514-A3AE-8307F92AF54A}" srcId="{07336926-7C1E-48D1-933E-A531128E110A}" destId="{B7216D02-E681-4940-8CC4-BE3718FA080B}" srcOrd="3" destOrd="0" parTransId="{D3ED5244-AA4F-499C-B36F-0CF9096E3272}" sibTransId="{74FCA9EC-B26F-4A78-A5DD-94D970C7DD25}"/>
    <dgm:cxn modelId="{672DB951-70F2-415F-9C34-6B5E2E25BEA7}" srcId="{07336926-7C1E-48D1-933E-A531128E110A}" destId="{FF31B170-DD4E-4133-983B-D49693A77789}" srcOrd="1" destOrd="0" parTransId="{9005276C-5F10-421B-8615-E6C5655505DF}" sibTransId="{E0B682AA-84C0-49EA-8C52-33D933A3DC85}"/>
    <dgm:cxn modelId="{DAD46353-96AC-4A7A-A4CE-4E20F857C805}" srcId="{B7216D02-E681-4940-8CC4-BE3718FA080B}" destId="{8FF4C940-4189-47A2-A5EA-94CDBD230546}" srcOrd="0" destOrd="0" parTransId="{6F6D3615-F8EA-4DC3-A3A4-5D4444CBA961}" sibTransId="{FFACDB9A-B5CC-477A-BDF5-9026F585351A}"/>
    <dgm:cxn modelId="{E1CC9A7A-B23B-455E-A041-3C6E77CEB745}" srcId="{89DD002E-5C2F-4BE1-AE11-F16293446055}" destId="{78B66F91-8E95-4C5C-86C3-BE318418F567}" srcOrd="0" destOrd="0" parTransId="{90AAB064-A12A-4207-967B-BFD64D51CB46}" sibTransId="{48DC210E-018C-4FDC-B4A4-FC1824FF1ACE}"/>
    <dgm:cxn modelId="{8AC97984-8E13-436B-BB11-C5C1259527C5}" type="presOf" srcId="{B7216D02-E681-4940-8CC4-BE3718FA080B}" destId="{EEF7F21C-63DA-465F-BCD1-D312ADE05B04}" srcOrd="1" destOrd="0" presId="urn:microsoft.com/office/officeart/2005/8/layout/lProcess2"/>
    <dgm:cxn modelId="{9910948D-ADED-46A1-B044-878F0D4C9431}" type="presOf" srcId="{07336926-7C1E-48D1-933E-A531128E110A}" destId="{C178B24F-3660-4F59-9C56-BF86E75246AD}" srcOrd="0" destOrd="0" presId="urn:microsoft.com/office/officeart/2005/8/layout/lProcess2"/>
    <dgm:cxn modelId="{AE1B4D92-8751-4745-AA6D-A15676E2427F}" srcId="{07336926-7C1E-48D1-933E-A531128E110A}" destId="{615114B0-8926-4399-8C68-F6D94CDF9BE4}" srcOrd="0" destOrd="0" parTransId="{D3BBF5D4-0CC6-41C8-9837-C4AAA44D9074}" sibTransId="{1D0C62A5-7A3D-4C90-A73E-E4FF191620BC}"/>
    <dgm:cxn modelId="{04FDAE99-67EC-4261-A8EF-A16CC41C9583}" type="presOf" srcId="{69F292F6-64BB-4F4F-8C12-1BE7A41CE364}" destId="{335DF872-D195-486B-9D4B-6BF98BE459A5}" srcOrd="0" destOrd="0" presId="urn:microsoft.com/office/officeart/2005/8/layout/lProcess2"/>
    <dgm:cxn modelId="{87ED099E-1696-4B86-B9A6-6FD05910172F}" type="presOf" srcId="{8FF4C940-4189-47A2-A5EA-94CDBD230546}" destId="{B013B199-5176-4D1A-B301-B192535591DD}" srcOrd="0" destOrd="0" presId="urn:microsoft.com/office/officeart/2005/8/layout/lProcess2"/>
    <dgm:cxn modelId="{B27B66A2-6BF7-469D-B085-3B8BE71FF7A2}" type="presOf" srcId="{615114B0-8926-4399-8C68-F6D94CDF9BE4}" destId="{B99D9884-2276-4186-B232-CC0036621E0F}" srcOrd="1" destOrd="0" presId="urn:microsoft.com/office/officeart/2005/8/layout/lProcess2"/>
    <dgm:cxn modelId="{5A54DBA3-14CF-4BCD-BE19-7765872CC720}" type="presOf" srcId="{78B66F91-8E95-4C5C-86C3-BE318418F567}" destId="{98CB957D-E9B0-4533-BD2B-7961C1DE5D8D}" srcOrd="0" destOrd="0" presId="urn:microsoft.com/office/officeart/2005/8/layout/lProcess2"/>
    <dgm:cxn modelId="{620714A6-F539-41FF-9195-BA9F14E82CED}" type="presOf" srcId="{45DDEB35-219D-42F9-BC2E-33F5D6529160}" destId="{69ABC584-5362-49B2-8A33-909B478672E6}" srcOrd="1" destOrd="0" presId="urn:microsoft.com/office/officeart/2005/8/layout/lProcess2"/>
    <dgm:cxn modelId="{B40125AA-8FA1-45AA-89A1-B954A6B31323}" type="presOf" srcId="{89DD002E-5C2F-4BE1-AE11-F16293446055}" destId="{3760BE89-2750-468A-B25F-520661A57FE1}" srcOrd="0" destOrd="0" presId="urn:microsoft.com/office/officeart/2005/8/layout/lProcess2"/>
    <dgm:cxn modelId="{3B612BAB-36A4-410B-9416-710572C92B2E}" type="presOf" srcId="{32E1AEAE-E2D0-44EB-A18F-1B9F0DC64DD4}" destId="{B09EEC1B-D688-48D6-BB70-B4FB1014888E}" srcOrd="1" destOrd="0" presId="urn:microsoft.com/office/officeart/2005/8/layout/lProcess2"/>
    <dgm:cxn modelId="{C26ADAB1-D918-4666-A5F7-1E7F7C872A5A}" srcId="{FF31B170-DD4E-4133-983B-D49693A77789}" destId="{3A85DF08-73FF-4D23-893A-AD101E4E5C6C}" srcOrd="0" destOrd="0" parTransId="{6E92AF89-805D-4770-9022-8F6192831F5C}" sibTransId="{348AFC10-067F-4BBA-924F-5ADB8D331011}"/>
    <dgm:cxn modelId="{5F7456B5-7E08-42DC-9732-B079A380DC5E}" type="presOf" srcId="{45DDEB35-219D-42F9-BC2E-33F5D6529160}" destId="{DDE14483-B0C8-4937-B500-F950DC428708}" srcOrd="0" destOrd="0" presId="urn:microsoft.com/office/officeart/2005/8/layout/lProcess2"/>
    <dgm:cxn modelId="{A4C1A5B7-E8AE-44CB-9EDB-F0F343457940}" srcId="{32E1AEAE-E2D0-44EB-A18F-1B9F0DC64DD4}" destId="{7387233B-0722-4369-A4E8-55F7D78A9E13}" srcOrd="0" destOrd="0" parTransId="{5CC8DAD4-1106-4E2F-B0C3-2C291B3667EC}" sibTransId="{F1BA01CC-F961-497A-8AC5-359B760A9F3B}"/>
    <dgm:cxn modelId="{4C5411C7-72B5-4432-9A48-1376FB125FF5}" type="presOf" srcId="{89DD002E-5C2F-4BE1-AE11-F16293446055}" destId="{95E8EE66-E273-495A-ADA2-1C9A0E1D2EBA}" srcOrd="1" destOrd="0" presId="urn:microsoft.com/office/officeart/2005/8/layout/lProcess2"/>
    <dgm:cxn modelId="{88731DCA-E489-40D2-B353-678EDBB178EE}" type="presOf" srcId="{B7216D02-E681-4940-8CC4-BE3718FA080B}" destId="{4A96EBEC-B5CA-409B-9396-151581ED5906}" srcOrd="0" destOrd="0" presId="urn:microsoft.com/office/officeart/2005/8/layout/lProcess2"/>
    <dgm:cxn modelId="{DF1EC2D8-2B11-47D9-9247-859B4AF94905}" srcId="{615114B0-8926-4399-8C68-F6D94CDF9BE4}" destId="{F59DDCC1-360C-4BEC-BB80-D19D2D6A0030}" srcOrd="0" destOrd="0" parTransId="{82496CCF-8DDD-4BD5-9814-2905D4BDA3CC}" sibTransId="{85918639-6682-4262-B543-B18848276AB0}"/>
    <dgm:cxn modelId="{639420E3-6727-4333-B06A-04DEA38F1DD0}" srcId="{07336926-7C1E-48D1-933E-A531128E110A}" destId="{89DD002E-5C2F-4BE1-AE11-F16293446055}" srcOrd="4" destOrd="0" parTransId="{6D8E9483-56BF-4308-B592-DFDFF323E0D5}" sibTransId="{BB029874-DAF2-41D0-9D1F-D71133950E45}"/>
    <dgm:cxn modelId="{FD7FC6ED-5B2E-4C5F-AE65-CF6F41527AD9}" type="presOf" srcId="{3A85DF08-73FF-4D23-893A-AD101E4E5C6C}" destId="{E2493AED-DE1F-4880-BA9C-2D16565DC9F6}" srcOrd="0" destOrd="0" presId="urn:microsoft.com/office/officeart/2005/8/layout/lProcess2"/>
    <dgm:cxn modelId="{B98526EF-1B8B-4C1A-8D25-32F4CEBD6F7A}" type="presOf" srcId="{32E1AEAE-E2D0-44EB-A18F-1B9F0DC64DD4}" destId="{CFCCC82E-C876-4CC8-AC9A-6895EE993805}" srcOrd="0" destOrd="0" presId="urn:microsoft.com/office/officeart/2005/8/layout/lProcess2"/>
    <dgm:cxn modelId="{1B6E4DF0-6773-43F8-A97F-A0B6D001EAB6}" srcId="{45DDEB35-219D-42F9-BC2E-33F5D6529160}" destId="{69F292F6-64BB-4F4F-8C12-1BE7A41CE364}" srcOrd="0" destOrd="0" parTransId="{96CA8CFC-9BE4-41B7-A8FB-C08FF376675A}" sibTransId="{BBD99959-D3B9-457F-B0EE-390DDB88DEE9}"/>
    <dgm:cxn modelId="{383A72AA-2C0E-46D7-A4D2-34E0725FD6EA}" type="presParOf" srcId="{C178B24F-3660-4F59-9C56-BF86E75246AD}" destId="{0FD1A1EB-E590-4FB9-8B6F-2F54E1DBBBEE}" srcOrd="0" destOrd="0" presId="urn:microsoft.com/office/officeart/2005/8/layout/lProcess2"/>
    <dgm:cxn modelId="{382BE730-F547-49A3-A138-B8F6BD49CDB5}" type="presParOf" srcId="{0FD1A1EB-E590-4FB9-8B6F-2F54E1DBBBEE}" destId="{E9B5D2AB-BAE2-46C7-83CA-5D888773B1CC}" srcOrd="0" destOrd="0" presId="urn:microsoft.com/office/officeart/2005/8/layout/lProcess2"/>
    <dgm:cxn modelId="{F75786DA-DC47-46EB-8F68-69C5E7353C09}" type="presParOf" srcId="{0FD1A1EB-E590-4FB9-8B6F-2F54E1DBBBEE}" destId="{B99D9884-2276-4186-B232-CC0036621E0F}" srcOrd="1" destOrd="0" presId="urn:microsoft.com/office/officeart/2005/8/layout/lProcess2"/>
    <dgm:cxn modelId="{767AE696-2F35-4B78-94A6-EF4AF1905E79}" type="presParOf" srcId="{0FD1A1EB-E590-4FB9-8B6F-2F54E1DBBBEE}" destId="{049FAC60-2811-45B8-A4E0-9AE201044377}" srcOrd="2" destOrd="0" presId="urn:microsoft.com/office/officeart/2005/8/layout/lProcess2"/>
    <dgm:cxn modelId="{D9693B00-EDAB-4441-A200-F771FCCDFF60}" type="presParOf" srcId="{049FAC60-2811-45B8-A4E0-9AE201044377}" destId="{72098CA8-3385-4069-9107-C5CDCD06FA69}" srcOrd="0" destOrd="0" presId="urn:microsoft.com/office/officeart/2005/8/layout/lProcess2"/>
    <dgm:cxn modelId="{4B75171E-C760-45BE-B554-D72346994432}" type="presParOf" srcId="{72098CA8-3385-4069-9107-C5CDCD06FA69}" destId="{2A2C982A-B494-4AC1-A4A6-73E394274C98}" srcOrd="0" destOrd="0" presId="urn:microsoft.com/office/officeart/2005/8/layout/lProcess2"/>
    <dgm:cxn modelId="{1AD77F79-CC14-453E-B811-48B1E14E4D2B}" type="presParOf" srcId="{C178B24F-3660-4F59-9C56-BF86E75246AD}" destId="{96B3BECD-2B39-4239-AE36-EDBE4708CB91}" srcOrd="1" destOrd="0" presId="urn:microsoft.com/office/officeart/2005/8/layout/lProcess2"/>
    <dgm:cxn modelId="{F4236A3B-66D6-4A8F-9D28-70EF2D3ADE8B}" type="presParOf" srcId="{C178B24F-3660-4F59-9C56-BF86E75246AD}" destId="{A383989C-5955-4158-AD0A-2CF7AFD9E7E1}" srcOrd="2" destOrd="0" presId="urn:microsoft.com/office/officeart/2005/8/layout/lProcess2"/>
    <dgm:cxn modelId="{1D7A320A-CCB7-49C5-85DA-85A518EC3DD7}" type="presParOf" srcId="{A383989C-5955-4158-AD0A-2CF7AFD9E7E1}" destId="{43D123E5-94E5-423C-8586-A9CBCCE470DE}" srcOrd="0" destOrd="0" presId="urn:microsoft.com/office/officeart/2005/8/layout/lProcess2"/>
    <dgm:cxn modelId="{558AB195-8333-4A70-9FFF-24C0EFDB2A34}" type="presParOf" srcId="{A383989C-5955-4158-AD0A-2CF7AFD9E7E1}" destId="{5E483233-9BB8-45F2-81A4-BA22504DE663}" srcOrd="1" destOrd="0" presId="urn:microsoft.com/office/officeart/2005/8/layout/lProcess2"/>
    <dgm:cxn modelId="{175803AD-5911-41E1-98A1-AA8DEA7128EF}" type="presParOf" srcId="{A383989C-5955-4158-AD0A-2CF7AFD9E7E1}" destId="{776736D5-3BEE-4F5E-A4FD-7EC1365EA31E}" srcOrd="2" destOrd="0" presId="urn:microsoft.com/office/officeart/2005/8/layout/lProcess2"/>
    <dgm:cxn modelId="{C812FCB2-2A36-4E89-A5D5-9C276C3995CD}" type="presParOf" srcId="{776736D5-3BEE-4F5E-A4FD-7EC1365EA31E}" destId="{2E7C538C-06A1-44B1-8AD9-CC2CD9A48D2D}" srcOrd="0" destOrd="0" presId="urn:microsoft.com/office/officeart/2005/8/layout/lProcess2"/>
    <dgm:cxn modelId="{0CD81A9D-5182-43A8-A969-7BDBD0484E44}" type="presParOf" srcId="{2E7C538C-06A1-44B1-8AD9-CC2CD9A48D2D}" destId="{E2493AED-DE1F-4880-BA9C-2D16565DC9F6}" srcOrd="0" destOrd="0" presId="urn:microsoft.com/office/officeart/2005/8/layout/lProcess2"/>
    <dgm:cxn modelId="{517D2A1C-85BE-4723-86EB-51901D3241F6}" type="presParOf" srcId="{C178B24F-3660-4F59-9C56-BF86E75246AD}" destId="{F42DDD58-D71E-497D-80BD-EF86D1917F6E}" srcOrd="3" destOrd="0" presId="urn:microsoft.com/office/officeart/2005/8/layout/lProcess2"/>
    <dgm:cxn modelId="{BFC8AD13-8392-4B06-980F-27D138613D83}" type="presParOf" srcId="{C178B24F-3660-4F59-9C56-BF86E75246AD}" destId="{C7EE1DF8-C706-4AEC-860C-0F5FA99CB270}" srcOrd="4" destOrd="0" presId="urn:microsoft.com/office/officeart/2005/8/layout/lProcess2"/>
    <dgm:cxn modelId="{0CC48418-B775-4B4A-946F-B013C27F4F0E}" type="presParOf" srcId="{C7EE1DF8-C706-4AEC-860C-0F5FA99CB270}" destId="{CFCCC82E-C876-4CC8-AC9A-6895EE993805}" srcOrd="0" destOrd="0" presId="urn:microsoft.com/office/officeart/2005/8/layout/lProcess2"/>
    <dgm:cxn modelId="{868E0249-0136-4470-BFAE-4073816FDF05}" type="presParOf" srcId="{C7EE1DF8-C706-4AEC-860C-0F5FA99CB270}" destId="{B09EEC1B-D688-48D6-BB70-B4FB1014888E}" srcOrd="1" destOrd="0" presId="urn:microsoft.com/office/officeart/2005/8/layout/lProcess2"/>
    <dgm:cxn modelId="{7889A28F-7773-40E8-9330-DE12F8B172B2}" type="presParOf" srcId="{C7EE1DF8-C706-4AEC-860C-0F5FA99CB270}" destId="{50C54E3C-CDD5-439A-8D1C-D456B39C8498}" srcOrd="2" destOrd="0" presId="urn:microsoft.com/office/officeart/2005/8/layout/lProcess2"/>
    <dgm:cxn modelId="{F086C97D-162D-4BDB-8027-D42166638FA3}" type="presParOf" srcId="{50C54E3C-CDD5-439A-8D1C-D456B39C8498}" destId="{0634FDF6-3665-430D-8C2C-DB86D232D039}" srcOrd="0" destOrd="0" presId="urn:microsoft.com/office/officeart/2005/8/layout/lProcess2"/>
    <dgm:cxn modelId="{10FD95D7-75B8-4FAF-88D6-6DCC91F0243F}" type="presParOf" srcId="{0634FDF6-3665-430D-8C2C-DB86D232D039}" destId="{081324F0-D023-4A75-94CB-DE094CAE5F36}" srcOrd="0" destOrd="0" presId="urn:microsoft.com/office/officeart/2005/8/layout/lProcess2"/>
    <dgm:cxn modelId="{FB25FB9C-3397-4D73-A36D-6F46C84D1181}" type="presParOf" srcId="{C178B24F-3660-4F59-9C56-BF86E75246AD}" destId="{813D3AD6-1C89-445A-9279-576D22AC76D9}" srcOrd="5" destOrd="0" presId="urn:microsoft.com/office/officeart/2005/8/layout/lProcess2"/>
    <dgm:cxn modelId="{18CC564F-36AC-46B4-B1A2-9464645C66DC}" type="presParOf" srcId="{C178B24F-3660-4F59-9C56-BF86E75246AD}" destId="{FAF32D79-8523-46A6-BBBF-242265EA4827}" srcOrd="6" destOrd="0" presId="urn:microsoft.com/office/officeart/2005/8/layout/lProcess2"/>
    <dgm:cxn modelId="{CA6DBCC5-1A21-4AB1-BD3A-6EF67468C81D}" type="presParOf" srcId="{FAF32D79-8523-46A6-BBBF-242265EA4827}" destId="{4A96EBEC-B5CA-409B-9396-151581ED5906}" srcOrd="0" destOrd="0" presId="urn:microsoft.com/office/officeart/2005/8/layout/lProcess2"/>
    <dgm:cxn modelId="{1BD5A239-A21A-466E-832A-052687568AF6}" type="presParOf" srcId="{FAF32D79-8523-46A6-BBBF-242265EA4827}" destId="{EEF7F21C-63DA-465F-BCD1-D312ADE05B04}" srcOrd="1" destOrd="0" presId="urn:microsoft.com/office/officeart/2005/8/layout/lProcess2"/>
    <dgm:cxn modelId="{B3A8FED9-6C01-4AED-8243-E5AFB2F5A343}" type="presParOf" srcId="{FAF32D79-8523-46A6-BBBF-242265EA4827}" destId="{0B2F387F-BFC0-47A6-B4B0-1DBEC6F34E04}" srcOrd="2" destOrd="0" presId="urn:microsoft.com/office/officeart/2005/8/layout/lProcess2"/>
    <dgm:cxn modelId="{4ACDA8D5-1A2B-4D71-A877-5FDB957C66EE}" type="presParOf" srcId="{0B2F387F-BFC0-47A6-B4B0-1DBEC6F34E04}" destId="{B454CF63-136C-46B9-AF6D-AF252429301E}" srcOrd="0" destOrd="0" presId="urn:microsoft.com/office/officeart/2005/8/layout/lProcess2"/>
    <dgm:cxn modelId="{5AF481B8-4E40-4BCD-8977-79847E2AC0C2}" type="presParOf" srcId="{B454CF63-136C-46B9-AF6D-AF252429301E}" destId="{B013B199-5176-4D1A-B301-B192535591DD}" srcOrd="0" destOrd="0" presId="urn:microsoft.com/office/officeart/2005/8/layout/lProcess2"/>
    <dgm:cxn modelId="{70A15CD9-61F4-47FC-9CAB-753BBFE96C60}" type="presParOf" srcId="{C178B24F-3660-4F59-9C56-BF86E75246AD}" destId="{EFF50B7D-F728-466E-9186-391ED61B6481}" srcOrd="7" destOrd="0" presId="urn:microsoft.com/office/officeart/2005/8/layout/lProcess2"/>
    <dgm:cxn modelId="{2E3CFD88-B416-4386-A1CF-8C7632383E2C}" type="presParOf" srcId="{C178B24F-3660-4F59-9C56-BF86E75246AD}" destId="{1C5D3E85-B3CC-4157-AA8A-6A5F27E07E40}" srcOrd="8" destOrd="0" presId="urn:microsoft.com/office/officeart/2005/8/layout/lProcess2"/>
    <dgm:cxn modelId="{C429D136-62BC-4E8C-B2BB-43011EF291FC}" type="presParOf" srcId="{1C5D3E85-B3CC-4157-AA8A-6A5F27E07E40}" destId="{3760BE89-2750-468A-B25F-520661A57FE1}" srcOrd="0" destOrd="0" presId="urn:microsoft.com/office/officeart/2005/8/layout/lProcess2"/>
    <dgm:cxn modelId="{917FE5F4-6F5E-4BF6-8ED0-701C8C0DD0A0}" type="presParOf" srcId="{1C5D3E85-B3CC-4157-AA8A-6A5F27E07E40}" destId="{95E8EE66-E273-495A-ADA2-1C9A0E1D2EBA}" srcOrd="1" destOrd="0" presId="urn:microsoft.com/office/officeart/2005/8/layout/lProcess2"/>
    <dgm:cxn modelId="{0556D0D8-DACC-45B5-9AE4-2ED480D6FCDE}" type="presParOf" srcId="{1C5D3E85-B3CC-4157-AA8A-6A5F27E07E40}" destId="{5D63CD65-1B03-4939-A715-6420F6841628}" srcOrd="2" destOrd="0" presId="urn:microsoft.com/office/officeart/2005/8/layout/lProcess2"/>
    <dgm:cxn modelId="{3BFB8B4F-F634-49D9-BFE7-3F6D23E45EF6}" type="presParOf" srcId="{5D63CD65-1B03-4939-A715-6420F6841628}" destId="{1FA18E53-EF47-420A-97E6-A652EC157062}" srcOrd="0" destOrd="0" presId="urn:microsoft.com/office/officeart/2005/8/layout/lProcess2"/>
    <dgm:cxn modelId="{3DA645EF-072F-4EEC-820B-5636C508CAB7}" type="presParOf" srcId="{1FA18E53-EF47-420A-97E6-A652EC157062}" destId="{98CB957D-E9B0-4533-BD2B-7961C1DE5D8D}" srcOrd="0" destOrd="0" presId="urn:microsoft.com/office/officeart/2005/8/layout/lProcess2"/>
    <dgm:cxn modelId="{6D050D73-6304-417F-BDDC-FE0601C9E4C4}" type="presParOf" srcId="{C178B24F-3660-4F59-9C56-BF86E75246AD}" destId="{E227E8B6-2DF6-4249-A426-1E753519D103}" srcOrd="9" destOrd="0" presId="urn:microsoft.com/office/officeart/2005/8/layout/lProcess2"/>
    <dgm:cxn modelId="{860F3A96-0704-4EE4-AE55-4B17A45A26A4}" type="presParOf" srcId="{C178B24F-3660-4F59-9C56-BF86E75246AD}" destId="{93155D46-F532-4064-9CD0-C093633EA650}" srcOrd="10" destOrd="0" presId="urn:microsoft.com/office/officeart/2005/8/layout/lProcess2"/>
    <dgm:cxn modelId="{067C7FAE-AC53-4041-86C3-28CB00866C5C}" type="presParOf" srcId="{93155D46-F532-4064-9CD0-C093633EA650}" destId="{DDE14483-B0C8-4937-B500-F950DC428708}" srcOrd="0" destOrd="0" presId="urn:microsoft.com/office/officeart/2005/8/layout/lProcess2"/>
    <dgm:cxn modelId="{4B513D4B-F018-4E14-A8F8-1276413790F5}" type="presParOf" srcId="{93155D46-F532-4064-9CD0-C093633EA650}" destId="{69ABC584-5362-49B2-8A33-909B478672E6}" srcOrd="1" destOrd="0" presId="urn:microsoft.com/office/officeart/2005/8/layout/lProcess2"/>
    <dgm:cxn modelId="{1C506325-4F0E-4CCC-B01D-BC427EB088BE}" type="presParOf" srcId="{93155D46-F532-4064-9CD0-C093633EA650}" destId="{E31B360F-6354-453D-A4B5-82F4D027A25E}" srcOrd="2" destOrd="0" presId="urn:microsoft.com/office/officeart/2005/8/layout/lProcess2"/>
    <dgm:cxn modelId="{BCFBD0CA-3662-4B0D-AC8F-245682712F10}" type="presParOf" srcId="{E31B360F-6354-453D-A4B5-82F4D027A25E}" destId="{FF659DFA-616F-474C-97AA-F22C34C1B6F0}" srcOrd="0" destOrd="0" presId="urn:microsoft.com/office/officeart/2005/8/layout/lProcess2"/>
    <dgm:cxn modelId="{F222DFAE-52DE-4F72-820A-7469D58A0D6F}" type="presParOf" srcId="{FF659DFA-616F-474C-97AA-F22C34C1B6F0}" destId="{335DF872-D195-486B-9D4B-6BF98BE459A5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5D2AB-BAE2-46C7-83CA-5D888773B1CC}">
      <dsp:nvSpPr>
        <dsp:cNvPr id="0" name=""/>
        <dsp:cNvSpPr/>
      </dsp:nvSpPr>
      <dsp:spPr>
        <a:xfrm>
          <a:off x="33569" y="0"/>
          <a:ext cx="1798576" cy="3924000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А1</a:t>
          </a:r>
        </a:p>
      </dsp:txBody>
      <dsp:txXfrm>
        <a:off x="68048" y="34479"/>
        <a:ext cx="1729618" cy="1108242"/>
      </dsp:txXfrm>
    </dsp:sp>
    <dsp:sp modelId="{2A2C982A-B494-4AC1-A4A6-73E394274C98}">
      <dsp:nvSpPr>
        <dsp:cNvPr id="0" name=""/>
        <dsp:cNvSpPr/>
      </dsp:nvSpPr>
      <dsp:spPr>
        <a:xfrm>
          <a:off x="2475" y="1178445"/>
          <a:ext cx="1860763" cy="2548109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6975" y="1232945"/>
        <a:ext cx="1751763" cy="2439109"/>
      </dsp:txXfrm>
    </dsp:sp>
    <dsp:sp modelId="{43D123E5-94E5-423C-8586-A9CBCCE470DE}">
      <dsp:nvSpPr>
        <dsp:cNvPr id="0" name=""/>
        <dsp:cNvSpPr/>
      </dsp:nvSpPr>
      <dsp:spPr>
        <a:xfrm>
          <a:off x="2070917" y="0"/>
          <a:ext cx="1798576" cy="3924000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А2.1</a:t>
          </a:r>
        </a:p>
      </dsp:txBody>
      <dsp:txXfrm>
        <a:off x="2105396" y="34479"/>
        <a:ext cx="1729618" cy="1108242"/>
      </dsp:txXfrm>
    </dsp:sp>
    <dsp:sp modelId="{E2493AED-DE1F-4880-BA9C-2D16565DC9F6}">
      <dsp:nvSpPr>
        <dsp:cNvPr id="0" name=""/>
        <dsp:cNvSpPr/>
      </dsp:nvSpPr>
      <dsp:spPr>
        <a:xfrm>
          <a:off x="1998132" y="1178445"/>
          <a:ext cx="1860763" cy="2548109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052632" y="1232945"/>
        <a:ext cx="1751763" cy="2439109"/>
      </dsp:txXfrm>
    </dsp:sp>
    <dsp:sp modelId="{CFCCC82E-C876-4CC8-AC9A-6895EE993805}">
      <dsp:nvSpPr>
        <dsp:cNvPr id="0" name=""/>
        <dsp:cNvSpPr/>
      </dsp:nvSpPr>
      <dsp:spPr>
        <a:xfrm>
          <a:off x="4024883" y="0"/>
          <a:ext cx="1798576" cy="3924000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А2.2</a:t>
          </a:r>
        </a:p>
      </dsp:txBody>
      <dsp:txXfrm>
        <a:off x="4059362" y="34479"/>
        <a:ext cx="1729618" cy="1108242"/>
      </dsp:txXfrm>
    </dsp:sp>
    <dsp:sp modelId="{081324F0-D023-4A75-94CB-DE094CAE5F36}">
      <dsp:nvSpPr>
        <dsp:cNvPr id="0" name=""/>
        <dsp:cNvSpPr/>
      </dsp:nvSpPr>
      <dsp:spPr>
        <a:xfrm>
          <a:off x="3993789" y="1178445"/>
          <a:ext cx="1860763" cy="2548109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048289" y="1232945"/>
        <a:ext cx="1751763" cy="2439109"/>
      </dsp:txXfrm>
    </dsp:sp>
    <dsp:sp modelId="{4A96EBEC-B5CA-409B-9396-151581ED5906}">
      <dsp:nvSpPr>
        <dsp:cNvPr id="0" name=""/>
        <dsp:cNvSpPr/>
      </dsp:nvSpPr>
      <dsp:spPr>
        <a:xfrm>
          <a:off x="6020540" y="0"/>
          <a:ext cx="1798576" cy="3924000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В1</a:t>
          </a:r>
        </a:p>
      </dsp:txBody>
      <dsp:txXfrm>
        <a:off x="6055019" y="34479"/>
        <a:ext cx="1729618" cy="1108242"/>
      </dsp:txXfrm>
    </dsp:sp>
    <dsp:sp modelId="{B013B199-5176-4D1A-B301-B192535591DD}">
      <dsp:nvSpPr>
        <dsp:cNvPr id="0" name=""/>
        <dsp:cNvSpPr/>
      </dsp:nvSpPr>
      <dsp:spPr>
        <a:xfrm>
          <a:off x="5989446" y="1178445"/>
          <a:ext cx="1860763" cy="2548109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043946" y="1232945"/>
        <a:ext cx="1751763" cy="2439109"/>
      </dsp:txXfrm>
    </dsp:sp>
    <dsp:sp modelId="{3760BE89-2750-468A-B25F-520661A57FE1}">
      <dsp:nvSpPr>
        <dsp:cNvPr id="0" name=""/>
        <dsp:cNvSpPr/>
      </dsp:nvSpPr>
      <dsp:spPr>
        <a:xfrm>
          <a:off x="8016197" y="0"/>
          <a:ext cx="1798576" cy="3924000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В2</a:t>
          </a:r>
        </a:p>
      </dsp:txBody>
      <dsp:txXfrm>
        <a:off x="8050676" y="34479"/>
        <a:ext cx="1729618" cy="1108242"/>
      </dsp:txXfrm>
    </dsp:sp>
    <dsp:sp modelId="{98CB957D-E9B0-4533-BD2B-7961C1DE5D8D}">
      <dsp:nvSpPr>
        <dsp:cNvPr id="0" name=""/>
        <dsp:cNvSpPr/>
      </dsp:nvSpPr>
      <dsp:spPr>
        <a:xfrm>
          <a:off x="7985103" y="1178445"/>
          <a:ext cx="1860763" cy="2548109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8039603" y="1232945"/>
        <a:ext cx="1751763" cy="2439109"/>
      </dsp:txXfrm>
    </dsp:sp>
    <dsp:sp modelId="{DDE14483-B0C8-4937-B500-F950DC428708}">
      <dsp:nvSpPr>
        <dsp:cNvPr id="0" name=""/>
        <dsp:cNvSpPr/>
      </dsp:nvSpPr>
      <dsp:spPr>
        <a:xfrm>
          <a:off x="10011854" y="0"/>
          <a:ext cx="1798576" cy="3924000"/>
        </a:xfrm>
        <a:prstGeom prst="roundRect">
          <a:avLst>
            <a:gd name="adj" fmla="val 10000"/>
          </a:avLst>
        </a:prstGeom>
        <a:solidFill>
          <a:sysClr val="window" lastClr="FFFFFF">
            <a:lumMod val="75000"/>
          </a:sys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HelveticaNeueCyr" panose="02000503040000020004"/>
              <a:ea typeface="+mn-ea"/>
              <a:cs typeface="+mn-cs"/>
            </a:rPr>
            <a:t>Модуль С1</a:t>
          </a:r>
        </a:p>
      </dsp:txBody>
      <dsp:txXfrm>
        <a:off x="10046333" y="34479"/>
        <a:ext cx="1729618" cy="1108242"/>
      </dsp:txXfrm>
    </dsp:sp>
    <dsp:sp modelId="{335DF872-D195-486B-9D4B-6BF98BE459A5}">
      <dsp:nvSpPr>
        <dsp:cNvPr id="0" name=""/>
        <dsp:cNvSpPr/>
      </dsp:nvSpPr>
      <dsp:spPr>
        <a:xfrm>
          <a:off x="9980760" y="1188000"/>
          <a:ext cx="1860763" cy="2548109"/>
        </a:xfrm>
        <a:prstGeom prst="roundRect">
          <a:avLst>
            <a:gd name="adj" fmla="val 10000"/>
          </a:avLst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ysClr val="window" lastClr="FFFFFF"/>
              </a:solidFill>
              <a:latin typeface="HelveticaNeueCyr" panose="02000503040000020004"/>
              <a:ea typeface="+mn-ea"/>
              <a:cs typeface="+mn-cs"/>
            </a:rPr>
            <a:t>72  контактных часа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0035260" y="1242500"/>
        <a:ext cx="1751763" cy="2439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03.04.2023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mailto:perevod.spb@spbu.ru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00000"/>
            <a:ext cx="10770704" cy="216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Английский язык </a:t>
            </a:r>
          </a:p>
          <a:p>
            <a:pPr marL="0" indent="0" algn="ctr">
              <a:buNone/>
            </a:pPr>
            <a:r>
              <a:rPr lang="ru-RU" sz="4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 элементами делового и профессионального общения</a:t>
            </a:r>
          </a:p>
          <a:p>
            <a:pPr marL="0" indent="0" algn="ctr">
              <a:buNone/>
            </a:pPr>
            <a:endParaRPr lang="ru-RU" sz="16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B4340E"/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B4340E"/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endParaRPr lang="ru-RU" sz="2400" b="1" dirty="0">
              <a:solidFill>
                <a:srgbClr val="B4340E"/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</a:rPr>
              <a:t>модульная программа повышения квалификации для корпоративных заказчиков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9686" y="1351721"/>
            <a:ext cx="6659217" cy="523792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 pitchFamily="50" charset="-52"/>
              </a:rPr>
              <a:t>Научный руководит</a:t>
            </a:r>
            <a:r>
              <a:rPr lang="ru-RU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 pitchFamily="50" charset="-52"/>
              </a:rPr>
              <a:t>ель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rgbClr val="B4340E"/>
                </a:solidFill>
                <a:latin typeface="HelveticaNeueCyr" panose="02000503040000020004" pitchFamily="50" charset="-52"/>
              </a:rPr>
              <a:t>Светлана Юрьевна Рубцова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доцент, к.ф.н. декан факультета иностранных языков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член Союза переводчиков России, автор более чем 80 научных публикаций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научный руководитель магистерских программ в области  иностранных языков и перевода, а также онлайн -курсов по иностранным языкам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читает спецкурс «Теория и практика перевода. Межкультурная коммуникация»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 pitchFamily="50" charset="-52"/>
              </a:rPr>
              <a:t>Куратор программы</a:t>
            </a:r>
            <a:endParaRPr lang="ru-RU" sz="1100" b="1" dirty="0">
              <a:solidFill>
                <a:schemeClr val="tx1">
                  <a:lumMod val="65000"/>
                  <a:lumOff val="3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>
                <a:solidFill>
                  <a:srgbClr val="B4340E"/>
                </a:solidFill>
                <a:latin typeface="HelveticaNeueCyr" panose="02000503040000020004" pitchFamily="50" charset="-52"/>
              </a:rPr>
              <a:t>Наталья Михайловна Журкина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старший преподаватель кафедры английского языка экономики и права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участвует в создании онлайн-курсов по иностранным языкам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курирует разработку программ для корпоративных клиентов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преподает на программах: «Английский язык с элементами делового и профессионального общения», «Переводчик в сфере профессиональной коммуникации»</a:t>
            </a:r>
          </a:p>
        </p:txBody>
      </p:sp>
      <p:pic>
        <p:nvPicPr>
          <p:cNvPr id="4" name="Объект 8">
            <a:extLst>
              <a:ext uri="{FF2B5EF4-FFF2-40B4-BE49-F238E27FC236}">
                <a16:creationId xmlns:a16="http://schemas.microsoft.com/office/drawing/2014/main" id="{F251A51A-F316-4E28-B7D2-E177AD35E7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51721"/>
            <a:ext cx="1317033" cy="1717511"/>
          </a:xfrm>
          <a:prstGeom prst="rect">
            <a:avLst/>
          </a:prstGeom>
        </p:spPr>
      </p:pic>
      <p:pic>
        <p:nvPicPr>
          <p:cNvPr id="5" name="Picture 3" descr="C:\Users\User\Desktop\Ксения\Реклама и PR\Фото СЮ\журкина.png">
            <a:extLst>
              <a:ext uri="{FF2B5EF4-FFF2-40B4-BE49-F238E27FC236}">
                <a16:creationId xmlns:a16="http://schemas.microsoft.com/office/drawing/2014/main" id="{E6FA5CAD-332F-4C3E-B4DC-1CDDA185A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47863"/>
            <a:ext cx="136815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414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351721"/>
            <a:ext cx="11171581" cy="5237921"/>
          </a:xfrm>
        </p:spPr>
        <p:txBody>
          <a:bodyPr>
            <a:no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Задача  курса: освоение английского языка в профессиональной области, а также приобретение базовых навыков делового общения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Организация обучения: 6 модулей (уровней) в соответствии с Общеевропейскими компетенциями владения иностранным языком (CEFR) по принципу от более простого к более сложному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Формат обучения:  дистанционный (дистанционное обучение с применением виртуальной платформы); в офисе заказчика; смешанный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Стартовый уровень обучающихся: от А1 до С1 по шкале Общеевропейских компетенций владения иностранным языком (CEFR)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96E791CA-42FF-44DC-8F23-7D994D01E569}"/>
              </a:ext>
            </a:extLst>
          </p:cNvPr>
          <p:cNvSpPr txBox="1">
            <a:spLocks/>
          </p:cNvSpPr>
          <p:nvPr/>
        </p:nvSpPr>
        <p:spPr>
          <a:xfrm>
            <a:off x="437321" y="4576689"/>
            <a:ext cx="11171581" cy="169490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/>
          <a:p>
            <a:pPr algn="just">
              <a:spcBef>
                <a:spcPct val="20000"/>
              </a:spcBef>
              <a:defRPr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/>
              </a:rPr>
              <a:t>Результат обучения: способность справляться с основными коммуникативными задачами в сфере делового общения, а также в профессиональной области (в зависимости от уровня). Сложность языковых задач и словарный запас возрастают с каждым последующим уровнем обучения.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/>
              </a:rPr>
              <a:t>Курс охватывает: специальные термины, словосочетания и выражения, практические упражнения, материалы для самостоятельной работы и финальный тест в конце каждого модуля.</a:t>
            </a:r>
          </a:p>
        </p:txBody>
      </p:sp>
    </p:spTree>
    <p:extLst>
      <p:ext uri="{BB962C8B-B14F-4D97-AF65-F5344CB8AC3E}">
        <p14:creationId xmlns:p14="http://schemas.microsoft.com/office/powerpoint/2010/main" val="17247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3AA0A219-2EEF-4000-9FE8-44B95F86C6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8819307"/>
              </p:ext>
            </p:extLst>
          </p:nvPr>
        </p:nvGraphicFramePr>
        <p:xfrm>
          <a:off x="180000" y="2160000"/>
          <a:ext cx="11844000" cy="39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3264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351721"/>
            <a:ext cx="11370365" cy="5237921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График обучения и расписание согласовываются с заказчиком.</a:t>
            </a:r>
          </a:p>
          <a:p>
            <a:pPr marL="0" indent="0">
              <a:spcBef>
                <a:spcPts val="600"/>
              </a:spcBef>
              <a:buNone/>
              <a:defRPr/>
            </a:pPr>
            <a:endParaRPr lang="ru-RU" altLang="ru-RU" sz="2000" dirty="0">
              <a:solidFill>
                <a:schemeClr val="tx1">
                  <a:lumMod val="65000"/>
                  <a:lumOff val="35000"/>
                </a:schemeClr>
              </a:solidFill>
              <a:latin typeface="HelveticaNeueCyr" panose="02000503040000020004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Примеры графиков: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3 раза в неделю по 3 академических часа (2 часа 15 минут) для группы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ru-RU" altLang="ru-RU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NeueCyr" panose="02000503040000020004"/>
              </a:rPr>
              <a:t>2 раза в неделю по 2 академических часа (1 час 30 минут) для индивидуального обучения</a:t>
            </a:r>
          </a:p>
          <a:p>
            <a:pPr marL="0" indent="0">
              <a:spcBef>
                <a:spcPts val="600"/>
              </a:spcBef>
              <a:buNone/>
              <a:defRPr/>
            </a:pPr>
            <a:endParaRPr lang="ru-RU" altLang="ru-RU" sz="2000" dirty="0">
              <a:solidFill>
                <a:schemeClr val="tx1">
                  <a:lumMod val="65000"/>
                  <a:lumOff val="35000"/>
                </a:schemeClr>
              </a:solidFill>
              <a:latin typeface="HelveticaNeueCyr" panose="0200050304000002000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Дополнительно предоставляется доступ к материалам  для самостоятельной работы и контрольным заданиям в цифровом формате.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/>
              </a:rPr>
              <a:t>Куратор со стороны заказчика получает регулярные о</a:t>
            </a:r>
            <a:r>
              <a:rPr lang="ru-RU" sz="1600" dirty="0">
                <a:latin typeface="HelveticaNeueCyr" panose="02000503040000020004"/>
              </a:rPr>
              <a:t>тчеты о промежуточных и итоговых результатах обучения сотрудников  с подробным анализом сильных и слабых сторон каждого обучающегося.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96E791CA-42FF-44DC-8F23-7D994D01E569}"/>
              </a:ext>
            </a:extLst>
          </p:cNvPr>
          <p:cNvSpPr txBox="1">
            <a:spLocks/>
          </p:cNvSpPr>
          <p:nvPr/>
        </p:nvSpPr>
        <p:spPr>
          <a:xfrm>
            <a:off x="468000" y="5760000"/>
            <a:ext cx="11370365" cy="81500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ru-RU" dirty="0">
                <a:solidFill>
                  <a:srgbClr val="A8340E"/>
                </a:solidFill>
                <a:latin typeface="HelveticaNeueCyr" panose="02000503040000020004" pitchFamily="50" charset="-52"/>
              </a:rPr>
              <a:t>После успешного прохождения итоговой аттестации на каждом модуле выдается удостоверение СПбГУ о повышении квалификации.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287296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351721"/>
            <a:ext cx="11370365" cy="5237921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None/>
              <a:defRPr/>
            </a:pPr>
            <a:r>
              <a:rPr lang="ru-RU" altLang="ru-RU" sz="1800" dirty="0">
                <a:latin typeface="HelveticaNeueCyr" panose="02000503040000020004"/>
              </a:rPr>
              <a:t>Стоимость курса составляет </a:t>
            </a:r>
            <a:r>
              <a:rPr lang="ru-RU" altLang="ru-RU" sz="1800" b="1" dirty="0">
                <a:latin typeface="HelveticaNeueCyr" panose="02000503040000020004"/>
              </a:rPr>
              <a:t>252 000 </a:t>
            </a:r>
            <a:r>
              <a:rPr lang="ru-RU" altLang="ru-RU" sz="1800" dirty="0">
                <a:latin typeface="HelveticaNeueCyr" panose="02000503040000020004"/>
              </a:rPr>
              <a:t>рублей за 1 модуль за группу до 8 человек одинакового уровня / за индивидуальное обучение</a:t>
            </a:r>
          </a:p>
          <a:p>
            <a:pPr algn="just">
              <a:spcBef>
                <a:spcPts val="600"/>
              </a:spcBef>
              <a:buNone/>
              <a:defRPr/>
            </a:pPr>
            <a:r>
              <a:rPr lang="ru-RU" altLang="ru-RU" sz="1800" dirty="0">
                <a:latin typeface="HelveticaNeueCyr" panose="02000503040000020004"/>
              </a:rPr>
              <a:t>В стоимость услуги включены: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1800" dirty="0">
                <a:latin typeface="HelveticaNeueCyr" panose="02000503040000020004"/>
              </a:rPr>
              <a:t>кастомизация программы с учетом требований заказчика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1800" dirty="0">
                <a:latin typeface="HelveticaNeueCyr" panose="02000503040000020004"/>
              </a:rPr>
              <a:t>предварительное тестирование обучающихся с целью распределения в группы по уровням (</a:t>
            </a:r>
            <a:r>
              <a:rPr lang="en-US" altLang="ru-RU" sz="1800" dirty="0"/>
              <a:t>placement test</a:t>
            </a:r>
            <a:r>
              <a:rPr lang="ru-RU" altLang="ru-RU" sz="1800" dirty="0">
                <a:latin typeface="HelveticaNeueCyr" panose="02000503040000020004"/>
              </a:rPr>
              <a:t> + собеседование в офисе заказчика либо дистанционно</a:t>
            </a:r>
            <a:r>
              <a:rPr lang="en-US" altLang="ru-RU" sz="1800" dirty="0"/>
              <a:t>)</a:t>
            </a:r>
            <a:endParaRPr lang="ru-RU" altLang="ru-RU" sz="1800" dirty="0">
              <a:latin typeface="HelveticaNeueCyr" panose="02000503040000020004"/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1800" dirty="0">
                <a:latin typeface="HelveticaNeueCyr" panose="02000503040000020004"/>
              </a:rPr>
              <a:t>обучение в группе / индивидуально в объеме 72 часа на каждый модуль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1800" dirty="0">
                <a:latin typeface="HelveticaNeueCyr" panose="02000503040000020004"/>
              </a:rPr>
              <a:t>самостоятельная работа под руководством преподавателя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1800" dirty="0">
                <a:latin typeface="HelveticaNeueCyr" panose="02000503040000020004"/>
              </a:rPr>
              <a:t>регулярный мониторинг результатов обучения и предоставление отчетов о прогрессе каждого обучающегося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ru-RU" altLang="ru-RU" sz="1800" dirty="0">
                <a:latin typeface="HelveticaNeueCyr" panose="02000503040000020004"/>
              </a:rPr>
              <a:t>финальное тестирование по окончании каждого модуля и выдача удостоверения СПбГУ слушателям, успешно завершившим обучение</a:t>
            </a:r>
            <a:endParaRPr lang="it-IT" altLang="ru-RU" sz="1800" dirty="0">
              <a:latin typeface="HelveticaNeueCyr" panose="02000503040000020004"/>
            </a:endParaRP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it-IT" altLang="ru-RU" sz="1800" dirty="0">
                <a:latin typeface="HelveticaNeueCyr" panose="02000503040000020004"/>
              </a:rPr>
              <a:t>2 </a:t>
            </a:r>
            <a:r>
              <a:rPr lang="ru-RU" altLang="ru-RU" sz="1800" dirty="0">
                <a:latin typeface="HelveticaNeueCyr" panose="02000503040000020004"/>
              </a:rPr>
              <a:t>развернутые консультации преподавателя в течение 2 месяцев после окончания курса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1801267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322" y="1351721"/>
            <a:ext cx="11370365" cy="5237921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A8340E"/>
              </a:solidFill>
              <a:latin typeface="HelveticaNeueCyr" panose="02000503040000020004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A8340E"/>
              </a:solidFill>
              <a:latin typeface="HelveticaNeueCyr" panose="02000503040000020004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rgbClr val="A8340E"/>
              </a:solidFill>
              <a:latin typeface="HelveticaNeueCyr" panose="02000503040000020004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A8340E"/>
                </a:solidFill>
                <a:latin typeface="HelveticaNeueCyr" panose="02000503040000020004"/>
              </a:rPr>
              <a:t>Мы всегда готовы к сотрудничеству!</a:t>
            </a:r>
            <a:endParaRPr lang="ru-RU" sz="1600" dirty="0">
              <a:solidFill>
                <a:srgbClr val="A8340E"/>
              </a:solidFill>
              <a:latin typeface="HelveticaNeueCyr" panose="02000503040000020004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1546168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Программа курса</Template>
  <TotalTime>112</TotalTime>
  <Words>789</Words>
  <Application>Microsoft Office PowerPoint</Application>
  <PresentationFormat>Широкоэкранный</PresentationFormat>
  <Paragraphs>74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HelveticaNeueCyr</vt:lpstr>
      <vt:lpstr>Wingdings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Россия, г. Санкт-Петербург 6-ая линия В.О., д. 15, офис 101 +7 (812) 363-66-59 perevod.spb@spbu.ru www.perevod.spbu.ru</dc:title>
  <dc:creator>Анисимова Ксения</dc:creator>
  <cp:lastModifiedBy>Анисимова Ксения</cp:lastModifiedBy>
  <cp:revision>12</cp:revision>
  <dcterms:created xsi:type="dcterms:W3CDTF">2023-04-03T10:44:03Z</dcterms:created>
  <dcterms:modified xsi:type="dcterms:W3CDTF">2023-04-03T12:36:49Z</dcterms:modified>
</cp:coreProperties>
</file>