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15.06.2023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6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Современные тенденции в преподавании перевода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6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дней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141798"/>
              </p:ext>
            </p:extLst>
          </p:nvPr>
        </p:nvGraphicFramePr>
        <p:xfrm>
          <a:off x="586410" y="2052000"/>
          <a:ext cx="11151703" cy="3934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3382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Дата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Время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ФИО</a:t>
                      </a:r>
                      <a:r>
                        <a:rPr lang="ru-RU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спикера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1027698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26.06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1.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Профессиональные компетенции преподавателя перевода. Компетентностная модель выпускника программ высшего профессионального образования в области переводоведения. Современные методические и дидактические принципы обучения переводу. Проблемы формирования языковой личности переводчика. Психологическое содержание обучения переводу.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Билингвальная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основа в обучении переводу.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12:15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Гавриленко Наталия 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Николаевна 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27.06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2.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Принципы организации и планирования лингвистического (переводческого) образования. Обзор академических программ переводоведения. Образовательные стандарты. Новый профессиональный стандарт.</a:t>
                      </a:r>
                    </a:p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Стратегия обучения: последовательность развития переводческих навыков и компетенций. 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12:15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Убоженко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Ирина Вячеславовна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6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Современные тенденции в преподавании перевода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6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дней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787850"/>
              </p:ext>
            </p:extLst>
          </p:nvPr>
        </p:nvGraphicFramePr>
        <p:xfrm>
          <a:off x="586410" y="2052000"/>
          <a:ext cx="11151703" cy="475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3382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Дата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Время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ФИО</a:t>
                      </a:r>
                      <a:r>
                        <a:rPr lang="ru-RU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спикера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104832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28.06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3.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Лингвокультурологические фоновые знания при обучении переводу. Экстралингвистическая реальность и концептуальная обусловленность. Культурологические особенности работы устного и письменного переводчика в условиях современной поликультурной и многоязычной среды.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12:15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Рубцова Светлана Юрьевна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29.06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4.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Технологии обучения видам письменного перевода. Виды практических упражнений в преподавании письменного перевода. Базовые принципы построения занятия и цикла занятий, форма контроля, типы проверочных испытаний, критерии оценки качества письменного перевода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12:15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Бугреева Елена Александровна 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30.06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5.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Модели, методы и приемы в обучении умениям и формировании навыков устного переводчика. Методика преподавания устного синхронного перевода (в том числе -  в условиях дистанционного обучения).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11:30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16:00 – 17:30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Егорова Ольга Геннадиевна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(лекция)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Мусаева Фаина Рахмановна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882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6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Современные тенденции в преподавании перевода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6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дней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29564"/>
              </p:ext>
            </p:extLst>
          </p:nvPr>
        </p:nvGraphicFramePr>
        <p:xfrm>
          <a:off x="586410" y="2052000"/>
          <a:ext cx="11151703" cy="2715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33820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Дата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Время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ФИО</a:t>
                      </a:r>
                      <a:r>
                        <a:rPr lang="ru-RU" sz="16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спикера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104832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01.07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6.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Методика преподавания устного последовательного перевода (в том числе - в условиях дистанционного обучения). Тематический принцип организации процесса обучения последовательному переводу.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10:00 – 13:00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Палажченко Павел Русланович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практикум)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01.07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 7.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Автоматизированные системы перевода. САТ инструменты для ОС Windows и порядок ведения переводческих проектов в них.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Memsource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,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Across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Language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Server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;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Deja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Vu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;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Meta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Texis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; SDL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Trados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; </a:t>
                      </a:r>
                      <a:r>
                        <a:rPr lang="ru-RU" sz="16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SmartCat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Обучение управлению переводческими проектами.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14:00 – 17:00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Берендяев Максим Викторович</a:t>
                      </a:r>
                    </a:p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(лекция / семинар)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7613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525</Words>
  <Application>Microsoft Office PowerPoint</Application>
  <PresentationFormat>Широкоэкранный</PresentationFormat>
  <Paragraphs>63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48</cp:revision>
  <dcterms:created xsi:type="dcterms:W3CDTF">2018-04-16T18:18:47Z</dcterms:created>
  <dcterms:modified xsi:type="dcterms:W3CDTF">2023-06-15T10:16:30Z</dcterms:modified>
</cp:coreProperties>
</file>