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340E"/>
    <a:srgbClr val="A8340E"/>
    <a:srgbClr val="B434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52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90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02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98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556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34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71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54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620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9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27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66E07-DE74-46A3-A039-B2DAC13BFC9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43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04000"/>
            <a:ext cx="10750826" cy="15678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B4340E"/>
                </a:solidFill>
                <a:latin typeface="HelveticaNeueCyr" panose="02000503040000020004" pitchFamily="50" charset="-52"/>
                <a:ea typeface="+mj-ea"/>
                <a:cs typeface="+mj-cs"/>
              </a:rPr>
              <a:t>Синхронный перевод и межкультурная коммуникация. </a:t>
            </a:r>
          </a:p>
          <a:p>
            <a:pPr marL="0" indent="0" algn="ctr">
              <a:buNone/>
            </a:pPr>
            <a:r>
              <a:rPr lang="ru-RU" sz="2000" b="1" dirty="0">
                <a:solidFill>
                  <a:srgbClr val="B4340E"/>
                </a:solidFill>
                <a:latin typeface="HelveticaNeueCyr" panose="02000503040000020004" pitchFamily="50" charset="-52"/>
                <a:ea typeface="+mj-ea"/>
                <a:cs typeface="+mj-cs"/>
              </a:rPr>
              <a:t>Синхронный перевод по методике А. Фалалеева</a:t>
            </a:r>
          </a:p>
          <a:p>
            <a:pPr marL="0" indent="0" algn="ctr">
              <a:buNone/>
            </a:pP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40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контактных часов (всего 72 часа), </a:t>
            </a:r>
            <a:r>
              <a:rPr lang="ru-RU" sz="1600" b="1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10</a:t>
            </a:r>
            <a:r>
              <a:rPr lang="ru-RU" sz="160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занятий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latin typeface="HelveticaNeueCyr" panose="02000503040000020004" pitchFamily="50" charset="-52"/>
            </a:endParaRPr>
          </a:p>
          <a:p>
            <a:pPr marL="0" indent="0" algn="ctr">
              <a:buNone/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Уникальный авторский курс Андрея Фалалеева, ведущего переводчика-синхрониста с многолетней практикой </a:t>
            </a:r>
          </a:p>
          <a:p>
            <a:pPr marL="0" indent="0" algn="ctr">
              <a:buNone/>
            </a:pP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latin typeface="HelveticaNeueCyr" panose="02000503040000020004" pitchFamily="50" charset="-52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779326"/>
              </p:ext>
            </p:extLst>
          </p:nvPr>
        </p:nvGraphicFramePr>
        <p:xfrm>
          <a:off x="586410" y="3132000"/>
          <a:ext cx="11151703" cy="2560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val="3839369282"/>
                    </a:ext>
                  </a:extLst>
                </a:gridCol>
                <a:gridCol w="6220255">
                  <a:extLst>
                    <a:ext uri="{9D8B030D-6E8A-4147-A177-3AD203B41FA5}">
                      <a16:colId xmlns:a16="http://schemas.microsoft.com/office/drawing/2014/main" val="215464196"/>
                    </a:ext>
                  </a:extLst>
                </a:gridCol>
                <a:gridCol w="1444306">
                  <a:extLst>
                    <a:ext uri="{9D8B030D-6E8A-4147-A177-3AD203B41FA5}">
                      <a16:colId xmlns:a16="http://schemas.microsoft.com/office/drawing/2014/main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val="3772272816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Количество  часов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Формат занятий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1461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Умение прогнозировать ход мысли выступающего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8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9258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Аналитическое слушание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998558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Определение полюсов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8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487017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Перевод выступлений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10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9129504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5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Итоговая аттестация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Экзамен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275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387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</TotalTime>
  <Words>114</Words>
  <Application>Microsoft Office PowerPoint</Application>
  <PresentationFormat>Широкоэкранный</PresentationFormat>
  <Paragraphs>29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HelveticaNeueCyr</vt:lpstr>
      <vt:lpstr>Тема Office</vt:lpstr>
      <vt:lpstr>Россия, г. Санкт-Петербург 6-ая линия В.О., д. 15, офис 101 +7 (812) 363-66-59 perevod.spb@spbu.ru www.perevod.spbu.ru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ГИД-ПЕРЕВОДЧИК</dc:title>
  <dc:creator>Марина Добровольская</dc:creator>
  <cp:lastModifiedBy>Анисимова Ксения</cp:lastModifiedBy>
  <cp:revision>25</cp:revision>
  <dcterms:created xsi:type="dcterms:W3CDTF">2018-04-16T18:18:47Z</dcterms:created>
  <dcterms:modified xsi:type="dcterms:W3CDTF">2022-12-23T10:28:59Z</dcterms:modified>
</cp:coreProperties>
</file>