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340E"/>
    <a:srgbClr val="96340E"/>
    <a:srgbClr val="A8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4001"/>
            <a:ext cx="10770704" cy="7976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Английский язык для юристов, </a:t>
            </a:r>
            <a:r>
              <a:rPr lang="en-US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TOLES</a:t>
            </a:r>
            <a:endParaRPr lang="ru-RU" sz="2000" b="1" dirty="0">
              <a:solidFill>
                <a:srgbClr val="B4340E"/>
              </a:solidFill>
              <a:latin typeface="HelveticaNeueCyr" panose="02000503040000020004" pitchFamily="50" charset="-52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128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</a:t>
            </a:r>
            <a:r>
              <a:rPr lang="ru-RU" sz="160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контактных часов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(всего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240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часов),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43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занятия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130646"/>
              </p:ext>
            </p:extLst>
          </p:nvPr>
        </p:nvGraphicFramePr>
        <p:xfrm>
          <a:off x="586410" y="2268000"/>
          <a:ext cx="11151703" cy="3733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46888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17673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Basic legal negotiations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Pre-contractual documents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985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Commercial contracts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56833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Banking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351326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Companies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243012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Other forms of business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018832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Bankruptcy and insolvency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48469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Employment law and contracts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710426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9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The litigation process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161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15303"/>
              </p:ext>
            </p:extLst>
          </p:nvPr>
        </p:nvGraphicFramePr>
        <p:xfrm>
          <a:off x="586410" y="1584000"/>
          <a:ext cx="11151703" cy="3032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46888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17673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0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Essential contract law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The law of tort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985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Intellectual property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56833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Real estate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351326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Oral contracts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243012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An introduction to the common law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018832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484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2821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220</Words>
  <Application>Microsoft Office PowerPoint</Application>
  <PresentationFormat>Широкоэкранный</PresentationFormat>
  <Paragraphs>76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31</cp:revision>
  <dcterms:created xsi:type="dcterms:W3CDTF">2018-04-16T18:18:47Z</dcterms:created>
  <dcterms:modified xsi:type="dcterms:W3CDTF">2023-04-07T14:41:05Z</dcterms:modified>
</cp:coreProperties>
</file>