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340E"/>
    <a:srgbClr val="96340E"/>
    <a:srgbClr val="A8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000"/>
            <a:ext cx="10770704" cy="12994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Синхронный перевод и межкультурная коммуникация. Третья ступень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32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Тематика модуля приведена в качестве примера. Конкретный набор тем выбирается преподавателем в зависимости от уровня и области интересов группы.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170583"/>
              </p:ext>
            </p:extLst>
          </p:nvPr>
        </p:nvGraphicFramePr>
        <p:xfrm>
          <a:off x="586410" y="2772000"/>
          <a:ext cx="11151703" cy="1280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46888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17673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Науки о Земле</a:t>
                      </a: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 региональное развитие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30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102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28</cp:revision>
  <dcterms:created xsi:type="dcterms:W3CDTF">2018-04-16T18:18:47Z</dcterms:created>
  <dcterms:modified xsi:type="dcterms:W3CDTF">2023-03-12T16:15:07Z</dcterms:modified>
</cp:coreProperties>
</file>