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Устный последовательный перевод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298627"/>
              </p:ext>
            </p:extLst>
          </p:nvPr>
        </p:nvGraphicFramePr>
        <p:xfrm>
          <a:off x="586410" y="2232000"/>
          <a:ext cx="11151703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Теоретические основы и принципы последовательного перевода и оформление выходного сообщения.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устного последовательного перевода. Техника речи переводчика. Знакомство с рабочим местом переводчика.</a:t>
                      </a:r>
                    </a:p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Принципы организации труда устного переводчика в различных ситуациях устного перевода. Стратегия проб и ошибок, ожидания, столлинга, линейности, вероятностного прогнозирования, знакового перевода, компресии и декомпрессии. Выбор стратегии последовательного перевода и чем он определяется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Приемы и навыки последовательного перевода. Техника речи и ораторские навыки. Перефраз и его разновидности. Использование стандартных клише и переводческих соответствий. Воспроизведение прецизионной информации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42613"/>
              </p:ext>
            </p:extLst>
          </p:nvPr>
        </p:nvGraphicFramePr>
        <p:xfrm>
          <a:off x="586410" y="1260000"/>
          <a:ext cx="11151703" cy="4373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Тренировочные упражнения на отработку навыков последовательного перевода.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Развитие краткосрочной памяти («эхо»). Развитие смысловой памяти. Концентрация внимания. Развитие ассоциативного мышления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Тренировочные упражнения на отработку навыков последовательного перевода.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Развитие речевой компресии. Упражнения на вероятностное прогнозирование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6725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Тренировочные упражнения на отработку навыков последовательного перевода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Практическая отработка навыков устного абзацно-фразового (последовательного) перевода. Анализ переводческой стратегии, приемов и ошибок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32499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35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39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295</Words>
  <Application>Microsoft Office PowerPoint</Application>
  <PresentationFormat>Широкоэкранный</PresentationFormat>
  <Paragraphs>37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37</cp:revision>
  <dcterms:created xsi:type="dcterms:W3CDTF">2018-04-16T18:18:47Z</dcterms:created>
  <dcterms:modified xsi:type="dcterms:W3CDTF">2023-03-11T19:39:04Z</dcterms:modified>
</cp:coreProperties>
</file>