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340E"/>
    <a:srgbClr val="96340E"/>
    <a:srgbClr val="A8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4000"/>
            <a:ext cx="10770704" cy="129944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Синхронный перевод и межкультурная коммуникация. Вторая ступень</a:t>
            </a:r>
          </a:p>
          <a:p>
            <a:pPr marL="0" indent="0" algn="ctr">
              <a:buNone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32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контактных часа (всего 72 часа), </a:t>
            </a:r>
            <a:r>
              <a:rPr lang="ru-RU" sz="1600" b="1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8</a:t>
            </a:r>
            <a:r>
              <a:rPr lang="ru-RU" sz="160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занятий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  <a:p>
            <a:pPr marL="0" indent="0" algn="ctr">
              <a:buNone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Тематика модуля приведена в качестве примера. Конкретный набор тем выбирается преподавателем в зависимости от уровня и области интересов группы.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392722"/>
              </p:ext>
            </p:extLst>
          </p:nvPr>
        </p:nvGraphicFramePr>
        <p:xfrm>
          <a:off x="586410" y="2772000"/>
          <a:ext cx="11151703" cy="2331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46888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17673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Экономическая</a:t>
                      </a:r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</a:t>
                      </a: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тематика</a:t>
                      </a:r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. Рыночная экономика. Экономические кризисы. Международная торговля. Работа компаний. Налогообложение. Маркетинг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Здравоохранение</a:t>
                      </a:r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. Актуальные глобальные вызовы в области здравоохранения. COVID19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998558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Итоговая аттестация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Экзамен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056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</TotalTime>
  <Words>128</Words>
  <Application>Microsoft Office PowerPoint</Application>
  <PresentationFormat>Широкоэкранный</PresentationFormat>
  <Paragraphs>20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HelveticaNeueCyr</vt:lpstr>
      <vt:lpstr>Тема Office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Анисимова Ксения</cp:lastModifiedBy>
  <cp:revision>25</cp:revision>
  <dcterms:created xsi:type="dcterms:W3CDTF">2018-04-16T18:18:47Z</dcterms:created>
  <dcterms:modified xsi:type="dcterms:W3CDTF">2022-12-23T10:28:10Z</dcterms:modified>
</cp:coreProperties>
</file>