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Художественно-публицистический перевод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69505"/>
              </p:ext>
            </p:extLst>
          </p:nvPr>
        </p:nvGraphicFramePr>
        <p:xfrm>
          <a:off x="586410" y="2088000"/>
          <a:ext cx="11151703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Теоретические основы художественного перевода. История художественного перевода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Принципы художественного перевода. Особенности публицистического жанра. Особенности перевода публицистического текста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Лексические особенности перевода художественного и публицистического текста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Грамматические особенности перевода художественного и публицистического текста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Синтаксические особенности перевода художественного и публицистического текста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9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310655"/>
              </p:ext>
            </p:extLst>
          </p:nvPr>
        </p:nvGraphicFramePr>
        <p:xfrm>
          <a:off x="586410" y="1260000"/>
          <a:ext cx="11151703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Проблемы национально-культурной и хронологической адаптации художественного текста при переводе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Стилистическая и прагматическая адаптация при переводе общественно-политических текстов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846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</TotalTime>
  <Words>204</Words>
  <Application>Microsoft Office PowerPoint</Application>
  <PresentationFormat>Широкоэкранный</PresentationFormat>
  <Paragraphs>44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47</cp:revision>
  <dcterms:created xsi:type="dcterms:W3CDTF">2018-04-16T18:18:47Z</dcterms:created>
  <dcterms:modified xsi:type="dcterms:W3CDTF">2023-03-11T19:52:41Z</dcterms:modified>
</cp:coreProperties>
</file>